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6"/>
  </p:notesMasterIdLst>
  <p:sldIdLst>
    <p:sldId id="361" r:id="rId2"/>
    <p:sldId id="268" r:id="rId3"/>
    <p:sldId id="333" r:id="rId4"/>
    <p:sldId id="334" r:id="rId5"/>
    <p:sldId id="335" r:id="rId6"/>
    <p:sldId id="350" r:id="rId7"/>
    <p:sldId id="336" r:id="rId8"/>
    <p:sldId id="354" r:id="rId9"/>
    <p:sldId id="355" r:id="rId10"/>
    <p:sldId id="356" r:id="rId11"/>
    <p:sldId id="353" r:id="rId12"/>
    <p:sldId id="358" r:id="rId13"/>
    <p:sldId id="357" r:id="rId14"/>
    <p:sldId id="360" r:id="rId15"/>
  </p:sldIdLst>
  <p:sldSz cx="9144000" cy="5715000" type="screen16x10"/>
  <p:notesSz cx="6724650" cy="9866313"/>
  <p:defaultTextStyle>
    <a:defPPr>
      <a:defRPr lang="en-AU"/>
    </a:defPPr>
    <a:lvl1pPr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1pPr>
    <a:lvl2pPr marL="4572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2pPr>
    <a:lvl3pPr marL="9144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3pPr>
    <a:lvl4pPr marL="13716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4pPr>
    <a:lvl5pPr marL="1828800" algn="l" rtl="0" fontAlgn="base">
      <a:spcBef>
        <a:spcPct val="0"/>
      </a:spcBef>
      <a:spcAft>
        <a:spcPct val="0"/>
      </a:spcAft>
      <a:defRPr kern="1200">
        <a:solidFill>
          <a:schemeClr val="tx1"/>
        </a:solidFill>
        <a:latin typeface="Arial" pitchFamily="-102" charset="0"/>
        <a:ea typeface="Arial" pitchFamily="-102" charset="0"/>
        <a:cs typeface="Arial" pitchFamily="-102" charset="0"/>
      </a:defRPr>
    </a:lvl5pPr>
    <a:lvl6pPr marL="2286000" algn="l" defTabSz="457200" rtl="0" eaLnBrk="1" latinLnBrk="0" hangingPunct="1">
      <a:defRPr kern="1200">
        <a:solidFill>
          <a:schemeClr val="tx1"/>
        </a:solidFill>
        <a:latin typeface="Arial" pitchFamily="-102" charset="0"/>
        <a:ea typeface="Arial" pitchFamily="-102" charset="0"/>
        <a:cs typeface="Arial" pitchFamily="-102" charset="0"/>
      </a:defRPr>
    </a:lvl6pPr>
    <a:lvl7pPr marL="2743200" algn="l" defTabSz="457200" rtl="0" eaLnBrk="1" latinLnBrk="0" hangingPunct="1">
      <a:defRPr kern="1200">
        <a:solidFill>
          <a:schemeClr val="tx1"/>
        </a:solidFill>
        <a:latin typeface="Arial" pitchFamily="-102" charset="0"/>
        <a:ea typeface="Arial" pitchFamily="-102" charset="0"/>
        <a:cs typeface="Arial" pitchFamily="-102" charset="0"/>
      </a:defRPr>
    </a:lvl7pPr>
    <a:lvl8pPr marL="3200400" algn="l" defTabSz="457200" rtl="0" eaLnBrk="1" latinLnBrk="0" hangingPunct="1">
      <a:defRPr kern="1200">
        <a:solidFill>
          <a:schemeClr val="tx1"/>
        </a:solidFill>
        <a:latin typeface="Arial" pitchFamily="-102" charset="0"/>
        <a:ea typeface="Arial" pitchFamily="-102" charset="0"/>
        <a:cs typeface="Arial" pitchFamily="-102" charset="0"/>
      </a:defRPr>
    </a:lvl8pPr>
    <a:lvl9pPr marL="3657600" algn="l" defTabSz="457200" rtl="0" eaLnBrk="1" latinLnBrk="0" hangingPunct="1">
      <a:defRPr kern="1200">
        <a:solidFill>
          <a:schemeClr val="tx1"/>
        </a:solidFill>
        <a:latin typeface="Arial" pitchFamily="-102" charset="0"/>
        <a:ea typeface="Arial" pitchFamily="-102" charset="0"/>
        <a:cs typeface="Arial" pitchFamily="-102"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clrMode="gray"/>
  <p:clrMru>
    <a:srgbClr val="FF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1535" autoAdjust="0"/>
    <p:restoredTop sz="90793" autoAdjust="0"/>
  </p:normalViewPr>
  <p:slideViewPr>
    <p:cSldViewPr>
      <p:cViewPr varScale="1">
        <p:scale>
          <a:sx n="126" d="100"/>
          <a:sy n="126" d="100"/>
        </p:scale>
        <p:origin x="-472" y="-112"/>
      </p:cViewPr>
      <p:guideLst>
        <p:guide orient="horz" pos="180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7EDE2877-BD95-1343-A552-BA2868463D4E}" type="datetimeFigureOut">
              <a:rPr lang="en-US" smtClean="0"/>
              <a:pPr/>
              <a:t>7/9/15</a:t>
            </a:fld>
            <a:endParaRPr lang="en-US"/>
          </a:p>
        </p:txBody>
      </p:sp>
      <p:sp>
        <p:nvSpPr>
          <p:cNvPr id="4" name="Slide Image Placeholder 3"/>
          <p:cNvSpPr>
            <a:spLocks noGrp="1" noRot="1" noChangeAspect="1"/>
          </p:cNvSpPr>
          <p:nvPr>
            <p:ph type="sldImg" idx="2"/>
          </p:nvPr>
        </p:nvSpPr>
        <p:spPr>
          <a:xfrm>
            <a:off x="403225" y="739775"/>
            <a:ext cx="5918200"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100" y="4686300"/>
            <a:ext cx="5378450" cy="4440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71013"/>
            <a:ext cx="291465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08413" y="9371013"/>
            <a:ext cx="2914650" cy="493712"/>
          </a:xfrm>
          <a:prstGeom prst="rect">
            <a:avLst/>
          </a:prstGeom>
        </p:spPr>
        <p:txBody>
          <a:bodyPr vert="horz" lIns="91440" tIns="45720" rIns="91440" bIns="45720" rtlCol="0" anchor="b"/>
          <a:lstStyle>
            <a:lvl1pPr algn="r">
              <a:defRPr sz="1200"/>
            </a:lvl1pPr>
          </a:lstStyle>
          <a:p>
            <a:fld id="{3F6008AE-3493-5D48-A245-434CAFCA04E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7A7E56D-20CA-184B-9496-88859CC7880D}" type="slidenum">
              <a:rPr lang="en-AU"/>
              <a:pPr/>
              <a:t>1</a:t>
            </a:fld>
            <a:endParaRPr lang="en-AU"/>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6008AE-3493-5D48-A245-434CAFCA04E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4A6EF6CD-5A05-AD49-B453-FBC4F6F6C8B0}"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AD686B7-1218-2B4E-BF52-FE29B0DD9F24}"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0908E64-6402-D945-8D5A-2A600D887B38}" type="slidenum">
              <a:rPr lang="en-AU"/>
              <a:pPr>
                <a:defRPr/>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8EF7596F-CC43-3D4E-BDDF-B35BA1640C15}"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p>
        </p:txBody>
      </p:sp>
      <p:sp>
        <p:nvSpPr>
          <p:cNvPr id="5" name="Rectangle 5"/>
          <p:cNvSpPr>
            <a:spLocks noGrp="1" noChangeArrowheads="1"/>
          </p:cNvSpPr>
          <p:nvPr>
            <p:ph type="ftr" sz="quarter" idx="11"/>
          </p:nvPr>
        </p:nvSpPr>
        <p:spPr>
          <a:ln/>
        </p:spPr>
        <p:txBody>
          <a:bodyPr/>
          <a:lstStyle>
            <a:lvl1pPr>
              <a:defRPr/>
            </a:lvl1pPr>
          </a:lstStyle>
          <a:p>
            <a:pPr>
              <a:defRPr/>
            </a:pPr>
            <a:endParaRPr lang="en-AU"/>
          </a:p>
        </p:txBody>
      </p:sp>
      <p:sp>
        <p:nvSpPr>
          <p:cNvPr id="6" name="Rectangle 6"/>
          <p:cNvSpPr>
            <a:spLocks noGrp="1" noChangeArrowheads="1"/>
          </p:cNvSpPr>
          <p:nvPr>
            <p:ph type="sldNum" sz="quarter" idx="12"/>
          </p:nvPr>
        </p:nvSpPr>
        <p:spPr>
          <a:ln/>
        </p:spPr>
        <p:txBody>
          <a:bodyPr/>
          <a:lstStyle>
            <a:lvl1pPr>
              <a:defRPr/>
            </a:lvl1pPr>
          </a:lstStyle>
          <a:p>
            <a:pPr>
              <a:defRPr/>
            </a:pPr>
            <a:fld id="{52ED6E1C-AFDE-7C44-81F1-DA6F2762B460}"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CE9C4E8D-7F34-0E4E-B530-8998D6EAF250}"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AU"/>
          </a:p>
        </p:txBody>
      </p:sp>
      <p:sp>
        <p:nvSpPr>
          <p:cNvPr id="8" name="Rectangle 5"/>
          <p:cNvSpPr>
            <a:spLocks noGrp="1" noChangeArrowheads="1"/>
          </p:cNvSpPr>
          <p:nvPr>
            <p:ph type="ftr" sz="quarter" idx="11"/>
          </p:nvPr>
        </p:nvSpPr>
        <p:spPr>
          <a:ln/>
        </p:spPr>
        <p:txBody>
          <a:bodyPr/>
          <a:lstStyle>
            <a:lvl1pPr>
              <a:defRPr/>
            </a:lvl1pPr>
          </a:lstStyle>
          <a:p>
            <a:pPr>
              <a:defRPr/>
            </a:pPr>
            <a:endParaRPr lang="en-AU"/>
          </a:p>
        </p:txBody>
      </p:sp>
      <p:sp>
        <p:nvSpPr>
          <p:cNvPr id="9" name="Rectangle 6"/>
          <p:cNvSpPr>
            <a:spLocks noGrp="1" noChangeArrowheads="1"/>
          </p:cNvSpPr>
          <p:nvPr>
            <p:ph type="sldNum" sz="quarter" idx="12"/>
          </p:nvPr>
        </p:nvSpPr>
        <p:spPr>
          <a:ln/>
        </p:spPr>
        <p:txBody>
          <a:bodyPr/>
          <a:lstStyle>
            <a:lvl1pPr>
              <a:defRPr/>
            </a:lvl1pPr>
          </a:lstStyle>
          <a:p>
            <a:pPr>
              <a:defRPr/>
            </a:pPr>
            <a:fld id="{99D13D45-15DE-0B4F-AE48-A428CF08051C}"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AU"/>
          </a:p>
        </p:txBody>
      </p:sp>
      <p:sp>
        <p:nvSpPr>
          <p:cNvPr id="4" name="Rectangle 5"/>
          <p:cNvSpPr>
            <a:spLocks noGrp="1" noChangeArrowheads="1"/>
          </p:cNvSpPr>
          <p:nvPr>
            <p:ph type="ftr" sz="quarter" idx="11"/>
          </p:nvPr>
        </p:nvSpPr>
        <p:spPr>
          <a:ln/>
        </p:spPr>
        <p:txBody>
          <a:bodyPr/>
          <a:lstStyle>
            <a:lvl1pPr>
              <a:defRPr/>
            </a:lvl1pPr>
          </a:lstStyle>
          <a:p>
            <a:pPr>
              <a:defRPr/>
            </a:pPr>
            <a:endParaRPr lang="en-AU"/>
          </a:p>
        </p:txBody>
      </p:sp>
      <p:sp>
        <p:nvSpPr>
          <p:cNvPr id="5" name="Rectangle 6"/>
          <p:cNvSpPr>
            <a:spLocks noGrp="1" noChangeArrowheads="1"/>
          </p:cNvSpPr>
          <p:nvPr>
            <p:ph type="sldNum" sz="quarter" idx="12"/>
          </p:nvPr>
        </p:nvSpPr>
        <p:spPr>
          <a:ln/>
        </p:spPr>
        <p:txBody>
          <a:bodyPr/>
          <a:lstStyle>
            <a:lvl1pPr>
              <a:defRPr/>
            </a:lvl1pPr>
          </a:lstStyle>
          <a:p>
            <a:pPr>
              <a:defRPr/>
            </a:pPr>
            <a:fld id="{0D05FB2D-7AD0-0C46-9D56-1F21D58EE3A4}"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p>
        </p:txBody>
      </p:sp>
      <p:sp>
        <p:nvSpPr>
          <p:cNvPr id="3" name="Rectangle 5"/>
          <p:cNvSpPr>
            <a:spLocks noGrp="1" noChangeArrowheads="1"/>
          </p:cNvSpPr>
          <p:nvPr>
            <p:ph type="ftr" sz="quarter" idx="11"/>
          </p:nvPr>
        </p:nvSpPr>
        <p:spPr>
          <a:ln/>
        </p:spPr>
        <p:txBody>
          <a:bodyPr/>
          <a:lstStyle>
            <a:lvl1pPr>
              <a:defRPr/>
            </a:lvl1pPr>
          </a:lstStyle>
          <a:p>
            <a:pPr>
              <a:defRPr/>
            </a:pPr>
            <a:endParaRPr lang="en-AU"/>
          </a:p>
        </p:txBody>
      </p:sp>
      <p:sp>
        <p:nvSpPr>
          <p:cNvPr id="4" name="Rectangle 6"/>
          <p:cNvSpPr>
            <a:spLocks noGrp="1" noChangeArrowheads="1"/>
          </p:cNvSpPr>
          <p:nvPr>
            <p:ph type="sldNum" sz="quarter" idx="12"/>
          </p:nvPr>
        </p:nvSpPr>
        <p:spPr>
          <a:ln/>
        </p:spPr>
        <p:txBody>
          <a:bodyPr/>
          <a:lstStyle>
            <a:lvl1pPr>
              <a:defRPr/>
            </a:lvl1pPr>
          </a:lstStyle>
          <a:p>
            <a:pPr>
              <a:defRPr/>
            </a:pPr>
            <a:fld id="{3CE1F094-7F9F-E94D-A8E9-4611D1C305D6}"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BD7EC3E1-6F08-2D4D-81E1-165613FF145F}"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p>
        </p:txBody>
      </p:sp>
      <p:sp>
        <p:nvSpPr>
          <p:cNvPr id="6" name="Rectangle 5"/>
          <p:cNvSpPr>
            <a:spLocks noGrp="1" noChangeArrowheads="1"/>
          </p:cNvSpPr>
          <p:nvPr>
            <p:ph type="ftr" sz="quarter" idx="11"/>
          </p:nvPr>
        </p:nvSpPr>
        <p:spPr>
          <a:ln/>
        </p:spPr>
        <p:txBody>
          <a:bodyPr/>
          <a:lstStyle>
            <a:lvl1pPr>
              <a:defRPr/>
            </a:lvl1pPr>
          </a:lstStyle>
          <a:p>
            <a:pPr>
              <a:defRPr/>
            </a:pPr>
            <a:endParaRPr lang="en-AU"/>
          </a:p>
        </p:txBody>
      </p:sp>
      <p:sp>
        <p:nvSpPr>
          <p:cNvPr id="7" name="Rectangle 6"/>
          <p:cNvSpPr>
            <a:spLocks noGrp="1" noChangeArrowheads="1"/>
          </p:cNvSpPr>
          <p:nvPr>
            <p:ph type="sldNum" sz="quarter" idx="12"/>
          </p:nvPr>
        </p:nvSpPr>
        <p:spPr>
          <a:ln/>
        </p:spPr>
        <p:txBody>
          <a:bodyPr/>
          <a:lstStyle>
            <a:lvl1pPr>
              <a:defRPr/>
            </a:lvl1pPr>
          </a:lstStyle>
          <a:p>
            <a:pPr>
              <a:defRPr/>
            </a:pPr>
            <a:fld id="{D200F1C7-C8AA-6447-B063-AB7C7FA3A957}"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a:t>Click to edit Master title style</a:t>
            </a:r>
          </a:p>
        </p:txBody>
      </p:sp>
      <p:sp>
        <p:nvSpPr>
          <p:cNvPr id="1027" name="Rectangle 3"/>
          <p:cNvSpPr>
            <a:spLocks noGrp="1" noChangeArrowheads="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1028" name="Rectangle 4"/>
          <p:cNvSpPr>
            <a:spLocks noGrp="1" noChangeArrowheads="1"/>
          </p:cNvSpPr>
          <p:nvPr>
            <p:ph type="dt" sz="half" idx="2"/>
          </p:nvPr>
        </p:nvSpPr>
        <p:spPr bwMode="auto">
          <a:xfrm>
            <a:off x="457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2" charset="0"/>
                <a:ea typeface="Arial" pitchFamily="-102" charset="0"/>
                <a:cs typeface="Arial" pitchFamily="-102" charset="0"/>
              </a:defRPr>
            </a:lvl1pPr>
          </a:lstStyle>
          <a:p>
            <a:pPr>
              <a:defRPr/>
            </a:pPr>
            <a:endParaRPr lang="en-AU"/>
          </a:p>
        </p:txBody>
      </p:sp>
      <p:sp>
        <p:nvSpPr>
          <p:cNvPr id="1029" name="Rectangle 5"/>
          <p:cNvSpPr>
            <a:spLocks noGrp="1" noChangeArrowheads="1"/>
          </p:cNvSpPr>
          <p:nvPr>
            <p:ph type="ftr" sz="quarter" idx="3"/>
          </p:nvPr>
        </p:nvSpPr>
        <p:spPr bwMode="auto">
          <a:xfrm>
            <a:off x="3124200" y="5203825"/>
            <a:ext cx="2895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2" charset="0"/>
                <a:ea typeface="Arial" pitchFamily="-102" charset="0"/>
                <a:cs typeface="Arial" pitchFamily="-102" charset="0"/>
              </a:defRPr>
            </a:lvl1pPr>
          </a:lstStyle>
          <a:p>
            <a:pPr>
              <a:defRPr/>
            </a:pPr>
            <a:endParaRPr lang="en-AU"/>
          </a:p>
        </p:txBody>
      </p:sp>
      <p:sp>
        <p:nvSpPr>
          <p:cNvPr id="1030" name="Rectangle 6"/>
          <p:cNvSpPr>
            <a:spLocks noGrp="1" noChangeArrowheads="1"/>
          </p:cNvSpPr>
          <p:nvPr>
            <p:ph type="sldNum" sz="quarter" idx="4"/>
          </p:nvPr>
        </p:nvSpPr>
        <p:spPr bwMode="auto">
          <a:xfrm>
            <a:off x="6553200" y="5203825"/>
            <a:ext cx="21336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102" charset="0"/>
                <a:ea typeface="Arial" pitchFamily="-102" charset="0"/>
                <a:cs typeface="Arial" pitchFamily="-102" charset="0"/>
              </a:defRPr>
            </a:lvl1pPr>
          </a:lstStyle>
          <a:p>
            <a:pPr>
              <a:defRPr/>
            </a:pPr>
            <a:fld id="{E3E1DF86-46F4-9A4D-8002-DFA2F827E7C5}"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2pPr>
      <a:lvl3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3pPr>
      <a:lvl4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4pPr>
      <a:lvl5pPr algn="ctr" rtl="0" eaLnBrk="0" fontAlgn="base" hangingPunct="0">
        <a:spcBef>
          <a:spcPct val="0"/>
        </a:spcBef>
        <a:spcAft>
          <a:spcPct val="0"/>
        </a:spcAft>
        <a:defRPr sz="4400">
          <a:solidFill>
            <a:schemeClr val="tx2"/>
          </a:solidFill>
          <a:latin typeface="Arial" pitchFamily="-102" charset="0"/>
          <a:ea typeface="Arial" pitchFamily="-102" charset="0"/>
          <a:cs typeface="Arial" pitchFamily="-102" charset="0"/>
        </a:defRPr>
      </a:lvl5pPr>
      <a:lvl6pPr marL="4572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6pPr>
      <a:lvl7pPr marL="9144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7pPr>
      <a:lvl8pPr marL="13716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8pPr>
      <a:lvl9pPr marL="1828800" algn="ctr" rtl="0" fontAlgn="base">
        <a:spcBef>
          <a:spcPct val="0"/>
        </a:spcBef>
        <a:spcAft>
          <a:spcPct val="0"/>
        </a:spcAft>
        <a:defRPr sz="4400">
          <a:solidFill>
            <a:schemeClr val="tx2"/>
          </a:solidFill>
          <a:latin typeface="Arial" pitchFamily="-102" charset="0"/>
          <a:ea typeface="Arial" pitchFamily="-102" charset="0"/>
          <a:cs typeface="Arial" pitchFamily="-10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1937883" y="1206500"/>
            <a:ext cx="7206118" cy="4508500"/>
          </a:xfrm>
          <a:prstGeom prst="rect">
            <a:avLst/>
          </a:prstGeom>
        </p:spPr>
      </p:pic>
      <p:sp>
        <p:nvSpPr>
          <p:cNvPr id="8" name="TextBox 7"/>
          <p:cNvSpPr txBox="1">
            <a:spLocks noChangeArrowheads="1"/>
          </p:cNvSpPr>
          <p:nvPr/>
        </p:nvSpPr>
        <p:spPr bwMode="auto">
          <a:xfrm>
            <a:off x="152400" y="0"/>
            <a:ext cx="8991600" cy="584776"/>
          </a:xfrm>
          <a:prstGeom prst="rect">
            <a:avLst/>
          </a:prstGeom>
          <a:noFill/>
          <a:ln w="9525">
            <a:noFill/>
            <a:miter lim="800000"/>
            <a:headEnd/>
            <a:tailEnd/>
          </a:ln>
        </p:spPr>
        <p:txBody>
          <a:bodyPr>
            <a:prstTxWarp prst="textNoShape">
              <a:avLst/>
            </a:prstTxWarp>
            <a:spAutoFit/>
          </a:bodyPr>
          <a:lstStyle/>
          <a:p>
            <a:r>
              <a:rPr lang="en-AU" sz="3200" u="sng" dirty="0" smtClean="0">
                <a:solidFill>
                  <a:srgbClr val="FFFF00"/>
                </a:solidFill>
                <a:latin typeface="Times New Roman" charset="0"/>
                <a:ea typeface="Times New Roman" charset="0"/>
                <a:cs typeface="Times New Roman" charset="0"/>
              </a:rPr>
              <a:t>Hearing God</a:t>
            </a:r>
            <a:endParaRPr lang="en-AU" u="sng" dirty="0">
              <a:solidFill>
                <a:srgbClr val="FFFF00"/>
              </a:solidFill>
              <a:latin typeface="Times New Roman" charset="0"/>
              <a:ea typeface="Times New Roman" charset="0"/>
              <a:cs typeface="Times New Roman" charset="0"/>
            </a:endParaRPr>
          </a:p>
        </p:txBody>
      </p:sp>
      <p:sp>
        <p:nvSpPr>
          <p:cNvPr id="11" name="Rectangle 10"/>
          <p:cNvSpPr/>
          <p:nvPr/>
        </p:nvSpPr>
        <p:spPr>
          <a:xfrm>
            <a:off x="152400" y="444501"/>
            <a:ext cx="5029200" cy="2062103"/>
          </a:xfrm>
          <a:prstGeom prst="rect">
            <a:avLst/>
          </a:prstGeom>
        </p:spPr>
        <p:txBody>
          <a:bodyPr wrap="square">
            <a:spAutoFit/>
          </a:bodyPr>
          <a:lstStyle/>
          <a:p>
            <a:r>
              <a:rPr lang="en-US" sz="3200" baseline="30000" dirty="0" smtClean="0">
                <a:solidFill>
                  <a:srgbClr val="FFFFFF"/>
                </a:solidFill>
                <a:latin typeface="Times New Roman"/>
                <a:ea typeface="Times New Roman"/>
                <a:cs typeface="Times New Roman"/>
              </a:rPr>
              <a:t>47 </a:t>
            </a:r>
            <a:r>
              <a:rPr lang="en-US" sz="3200" dirty="0" smtClean="0">
                <a:solidFill>
                  <a:srgbClr val="FFFFFF"/>
                </a:solidFill>
                <a:latin typeface="Times New Roman"/>
                <a:ea typeface="Times New Roman"/>
                <a:cs typeface="Times New Roman"/>
              </a:rPr>
              <a:t>He who belongs to God hears what God says. The reason you do not hear is that you do not belong to God.” </a:t>
            </a:r>
            <a:endParaRPr lang="en-AU" sz="3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extBox 14"/>
          <p:cNvSpPr txBox="1">
            <a:spLocks noChangeArrowheads="1"/>
          </p:cNvSpPr>
          <p:nvPr/>
        </p:nvSpPr>
        <p:spPr bwMode="auto">
          <a:xfrm>
            <a:off x="0" y="8763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we’re left wondering</a:t>
            </a:r>
            <a:endParaRPr lang="en-US" sz="2000" dirty="0">
              <a:solidFill>
                <a:srgbClr val="FFFF00"/>
              </a:solidFill>
            </a:endParaRPr>
          </a:p>
        </p:txBody>
      </p:sp>
      <p:sp>
        <p:nvSpPr>
          <p:cNvPr id="21" name="TextBox 14"/>
          <p:cNvSpPr txBox="1">
            <a:spLocks noChangeArrowheads="1"/>
          </p:cNvSpPr>
          <p:nvPr/>
        </p:nvSpPr>
        <p:spPr bwMode="auto">
          <a:xfrm>
            <a:off x="914400" y="0"/>
            <a:ext cx="7010400" cy="461665"/>
          </a:xfrm>
          <a:prstGeom prst="rect">
            <a:avLst/>
          </a:prstGeom>
          <a:noFill/>
          <a:ln w="9525">
            <a:noFill/>
            <a:miter lim="800000"/>
            <a:headEnd/>
            <a:tailEnd/>
          </a:ln>
        </p:spPr>
        <p:txBody>
          <a:bodyPr wrap="square">
            <a:prstTxWarp prst="textNoShape">
              <a:avLst/>
            </a:prstTxWarp>
            <a:spAutoFit/>
          </a:bodyPr>
          <a:lstStyle/>
          <a:p>
            <a:pPr marL="354013" indent="-354013"/>
            <a:r>
              <a:rPr lang="en-US" sz="2400" b="1" u="sng" dirty="0" smtClean="0">
                <a:solidFill>
                  <a:srgbClr val="FFFF00"/>
                </a:solidFill>
                <a:latin typeface="Times New Roman"/>
                <a:cs typeface="Times New Roman"/>
              </a:rPr>
              <a:t>Knowing and Doing the Will of God in Mission</a:t>
            </a:r>
            <a:endParaRPr lang="en-US" sz="2200" dirty="0">
              <a:solidFill>
                <a:srgbClr val="FFFFFF"/>
              </a:solidFill>
              <a:latin typeface="Times New Roman"/>
              <a:cs typeface="Times New Roman"/>
            </a:endParaRPr>
          </a:p>
        </p:txBody>
      </p:sp>
      <p:sp>
        <p:nvSpPr>
          <p:cNvPr id="8" name="TextBox 7"/>
          <p:cNvSpPr txBox="1"/>
          <p:nvPr/>
        </p:nvSpPr>
        <p:spPr>
          <a:xfrm>
            <a:off x="1676400" y="419100"/>
            <a:ext cx="7467600" cy="461665"/>
          </a:xfrm>
          <a:prstGeom prst="rect">
            <a:avLst/>
          </a:prstGeom>
          <a:noFill/>
        </p:spPr>
        <p:txBody>
          <a:bodyPr wrap="square" rtlCol="0">
            <a:spAutoFit/>
          </a:bodyPr>
          <a:lstStyle/>
          <a:p>
            <a:pPr marL="1790700" indent="-1790700"/>
            <a:r>
              <a:rPr lang="en-US" sz="2400" dirty="0" smtClean="0">
                <a:solidFill>
                  <a:srgbClr val="FFFF00"/>
                </a:solidFill>
                <a:latin typeface="Times New Roman"/>
                <a:cs typeface="Times New Roman"/>
              </a:rPr>
              <a:t>The Lord rarely lays out a full plan for us</a:t>
            </a:r>
            <a:endParaRPr lang="en-US" sz="2400" dirty="0">
              <a:solidFill>
                <a:srgbClr val="FFFF00"/>
              </a:solidFill>
              <a:latin typeface="Times New Roman"/>
              <a:cs typeface="Times New Roman"/>
            </a:endParaRPr>
          </a:p>
        </p:txBody>
      </p:sp>
      <p:sp>
        <p:nvSpPr>
          <p:cNvPr id="11" name="TextBox 14"/>
          <p:cNvSpPr txBox="1">
            <a:spLocks noChangeArrowheads="1"/>
          </p:cNvSpPr>
          <p:nvPr/>
        </p:nvSpPr>
        <p:spPr bwMode="auto">
          <a:xfrm>
            <a:off x="0" y="19431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we have to ‘feel our way’</a:t>
            </a:r>
            <a:endParaRPr lang="en-US" sz="2000" dirty="0">
              <a:solidFill>
                <a:srgbClr val="FFFF00"/>
              </a:solidFill>
            </a:endParaRPr>
          </a:p>
        </p:txBody>
      </p:sp>
      <p:sp>
        <p:nvSpPr>
          <p:cNvPr id="12" name="TextBox 14"/>
          <p:cNvSpPr txBox="1">
            <a:spLocks noChangeArrowheads="1"/>
          </p:cNvSpPr>
          <p:nvPr/>
        </p:nvSpPr>
        <p:spPr bwMode="auto">
          <a:xfrm>
            <a:off x="0" y="30099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He will give us a clear direction (but only up to a point)</a:t>
            </a:r>
            <a:endParaRPr lang="en-US" sz="2000" dirty="0">
              <a:solidFill>
                <a:srgbClr val="FFFF00"/>
              </a:solidFill>
            </a:endParaRPr>
          </a:p>
        </p:txBody>
      </p:sp>
      <p:sp>
        <p:nvSpPr>
          <p:cNvPr id="14" name="TextBox 14"/>
          <p:cNvSpPr txBox="1">
            <a:spLocks noChangeArrowheads="1"/>
          </p:cNvSpPr>
          <p:nvPr/>
        </p:nvSpPr>
        <p:spPr bwMode="auto">
          <a:xfrm>
            <a:off x="0" y="40767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Never be so committed to our plans that we’re closed to re-direction</a:t>
            </a:r>
            <a:endParaRPr lang="en-US" sz="2000" dirty="0">
              <a:solidFill>
                <a:srgbClr val="FFFF00"/>
              </a:solidFill>
            </a:endParaRPr>
          </a:p>
        </p:txBody>
      </p:sp>
      <p:sp>
        <p:nvSpPr>
          <p:cNvPr id="15" name="TextBox 14"/>
          <p:cNvSpPr txBox="1">
            <a:spLocks noChangeArrowheads="1"/>
          </p:cNvSpPr>
          <p:nvPr/>
        </p:nvSpPr>
        <p:spPr bwMode="auto">
          <a:xfrm>
            <a:off x="0" y="49149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Never will our walk with God be characterised by inactivity.</a:t>
            </a:r>
            <a:endParaRPr lang="en-US" sz="2000" dirty="0">
              <a:solidFill>
                <a:srgbClr val="FFFF00"/>
              </a:solidFill>
            </a:endParaRPr>
          </a:p>
        </p:txBody>
      </p:sp>
      <p:sp>
        <p:nvSpPr>
          <p:cNvPr id="9" name="TextBox 14"/>
          <p:cNvSpPr txBox="1">
            <a:spLocks noChangeArrowheads="1"/>
          </p:cNvSpPr>
          <p:nvPr/>
        </p:nvSpPr>
        <p:spPr bwMode="auto">
          <a:xfrm>
            <a:off x="152400" y="1181100"/>
            <a:ext cx="88392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A painful split in the team – disagreement between disciples</a:t>
            </a:r>
          </a:p>
        </p:txBody>
      </p:sp>
      <p:sp>
        <p:nvSpPr>
          <p:cNvPr id="10" name="TextBox 14"/>
          <p:cNvSpPr txBox="1">
            <a:spLocks noChangeArrowheads="1"/>
          </p:cNvSpPr>
          <p:nvPr/>
        </p:nvSpPr>
        <p:spPr bwMode="auto">
          <a:xfrm>
            <a:off x="152400" y="4381500"/>
            <a:ext cx="88392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A new partnership in mission</a:t>
            </a:r>
          </a:p>
        </p:txBody>
      </p:sp>
      <p:sp>
        <p:nvSpPr>
          <p:cNvPr id="13" name="TextBox 14"/>
          <p:cNvSpPr txBox="1">
            <a:spLocks noChangeArrowheads="1"/>
          </p:cNvSpPr>
          <p:nvPr/>
        </p:nvSpPr>
        <p:spPr bwMode="auto">
          <a:xfrm>
            <a:off x="152400" y="5143500"/>
            <a:ext cx="88392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Let’s go back and see how the churches are going....</a:t>
            </a:r>
          </a:p>
        </p:txBody>
      </p:sp>
      <p:sp>
        <p:nvSpPr>
          <p:cNvPr id="18" name="TextBox 14"/>
          <p:cNvSpPr txBox="1">
            <a:spLocks noChangeArrowheads="1"/>
          </p:cNvSpPr>
          <p:nvPr/>
        </p:nvSpPr>
        <p:spPr bwMode="auto">
          <a:xfrm>
            <a:off x="0" y="2247900"/>
            <a:ext cx="91440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In the absence of a clear direction from God, they did what they thought best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5-07-09 at 10.18.58 am.jpg"/>
          <p:cNvPicPr>
            <a:picLocks noChangeAspect="1"/>
          </p:cNvPicPr>
          <p:nvPr/>
        </p:nvPicPr>
        <p:blipFill>
          <a:blip r:embed="rId2"/>
          <a:stretch>
            <a:fillRect/>
          </a:stretch>
        </p:blipFill>
        <p:spPr>
          <a:xfrm>
            <a:off x="152400" y="-1"/>
            <a:ext cx="9296400" cy="6832797"/>
          </a:xfrm>
          <a:prstGeom prst="rect">
            <a:avLst/>
          </a:prstGeom>
        </p:spPr>
      </p:pic>
      <p:sp>
        <p:nvSpPr>
          <p:cNvPr id="5" name="Freeform 4"/>
          <p:cNvSpPr/>
          <p:nvPr/>
        </p:nvSpPr>
        <p:spPr>
          <a:xfrm>
            <a:off x="6695303" y="2946400"/>
            <a:ext cx="2245497" cy="990600"/>
          </a:xfrm>
          <a:custGeom>
            <a:avLst/>
            <a:gdLst>
              <a:gd name="connsiteX0" fmla="*/ 2124847 w 2245497"/>
              <a:gd name="connsiteY0" fmla="*/ 990600 h 990600"/>
              <a:gd name="connsiteX1" fmla="*/ 2169297 w 2245497"/>
              <a:gd name="connsiteY1" fmla="*/ 946150 h 990600"/>
              <a:gd name="connsiteX2" fmla="*/ 2194697 w 2245497"/>
              <a:gd name="connsiteY2" fmla="*/ 908050 h 990600"/>
              <a:gd name="connsiteX3" fmla="*/ 2213747 w 2245497"/>
              <a:gd name="connsiteY3" fmla="*/ 850900 h 990600"/>
              <a:gd name="connsiteX4" fmla="*/ 2220097 w 2245497"/>
              <a:gd name="connsiteY4" fmla="*/ 831850 h 990600"/>
              <a:gd name="connsiteX5" fmla="*/ 2239147 w 2245497"/>
              <a:gd name="connsiteY5" fmla="*/ 749300 h 990600"/>
              <a:gd name="connsiteX6" fmla="*/ 2245497 w 2245497"/>
              <a:gd name="connsiteY6" fmla="*/ 730250 h 990600"/>
              <a:gd name="connsiteX7" fmla="*/ 2239147 w 2245497"/>
              <a:gd name="connsiteY7" fmla="*/ 660400 h 990600"/>
              <a:gd name="connsiteX8" fmla="*/ 2226447 w 2245497"/>
              <a:gd name="connsiteY8" fmla="*/ 622300 h 990600"/>
              <a:gd name="connsiteX9" fmla="*/ 2207397 w 2245497"/>
              <a:gd name="connsiteY9" fmla="*/ 609600 h 990600"/>
              <a:gd name="connsiteX10" fmla="*/ 2194697 w 2245497"/>
              <a:gd name="connsiteY10" fmla="*/ 590550 h 990600"/>
              <a:gd name="connsiteX11" fmla="*/ 2156597 w 2245497"/>
              <a:gd name="connsiteY11" fmla="*/ 571500 h 990600"/>
              <a:gd name="connsiteX12" fmla="*/ 2137547 w 2245497"/>
              <a:gd name="connsiteY12" fmla="*/ 558800 h 990600"/>
              <a:gd name="connsiteX13" fmla="*/ 2118497 w 2245497"/>
              <a:gd name="connsiteY13" fmla="*/ 552450 h 990600"/>
              <a:gd name="connsiteX14" fmla="*/ 2099447 w 2245497"/>
              <a:gd name="connsiteY14" fmla="*/ 539750 h 990600"/>
              <a:gd name="connsiteX15" fmla="*/ 2048647 w 2245497"/>
              <a:gd name="connsiteY15" fmla="*/ 520700 h 990600"/>
              <a:gd name="connsiteX16" fmla="*/ 1972447 w 2245497"/>
              <a:gd name="connsiteY16" fmla="*/ 527050 h 990600"/>
              <a:gd name="connsiteX17" fmla="*/ 1927997 w 2245497"/>
              <a:gd name="connsiteY17" fmla="*/ 539750 h 990600"/>
              <a:gd name="connsiteX18" fmla="*/ 1896247 w 2245497"/>
              <a:gd name="connsiteY18" fmla="*/ 565150 h 990600"/>
              <a:gd name="connsiteX19" fmla="*/ 1883547 w 2245497"/>
              <a:gd name="connsiteY19" fmla="*/ 584200 h 990600"/>
              <a:gd name="connsiteX20" fmla="*/ 1845447 w 2245497"/>
              <a:gd name="connsiteY20" fmla="*/ 596900 h 990600"/>
              <a:gd name="connsiteX21" fmla="*/ 1794647 w 2245497"/>
              <a:gd name="connsiteY21" fmla="*/ 609600 h 990600"/>
              <a:gd name="connsiteX22" fmla="*/ 1756547 w 2245497"/>
              <a:gd name="connsiteY22" fmla="*/ 622300 h 990600"/>
              <a:gd name="connsiteX23" fmla="*/ 1737497 w 2245497"/>
              <a:gd name="connsiteY23" fmla="*/ 628650 h 990600"/>
              <a:gd name="connsiteX24" fmla="*/ 1686697 w 2245497"/>
              <a:gd name="connsiteY24" fmla="*/ 635000 h 990600"/>
              <a:gd name="connsiteX25" fmla="*/ 1629547 w 2245497"/>
              <a:gd name="connsiteY25" fmla="*/ 647700 h 990600"/>
              <a:gd name="connsiteX26" fmla="*/ 1591447 w 2245497"/>
              <a:gd name="connsiteY26" fmla="*/ 660400 h 990600"/>
              <a:gd name="connsiteX27" fmla="*/ 1572397 w 2245497"/>
              <a:gd name="connsiteY27" fmla="*/ 673100 h 990600"/>
              <a:gd name="connsiteX28" fmla="*/ 1426347 w 2245497"/>
              <a:gd name="connsiteY28" fmla="*/ 654050 h 990600"/>
              <a:gd name="connsiteX29" fmla="*/ 1388247 w 2245497"/>
              <a:gd name="connsiteY29" fmla="*/ 641350 h 990600"/>
              <a:gd name="connsiteX30" fmla="*/ 1369197 w 2245497"/>
              <a:gd name="connsiteY30" fmla="*/ 628650 h 990600"/>
              <a:gd name="connsiteX31" fmla="*/ 1362847 w 2245497"/>
              <a:gd name="connsiteY31" fmla="*/ 533400 h 990600"/>
              <a:gd name="connsiteX32" fmla="*/ 1388247 w 2245497"/>
              <a:gd name="connsiteY32" fmla="*/ 495300 h 990600"/>
              <a:gd name="connsiteX33" fmla="*/ 1400947 w 2245497"/>
              <a:gd name="connsiteY33" fmla="*/ 476250 h 990600"/>
              <a:gd name="connsiteX34" fmla="*/ 1413647 w 2245497"/>
              <a:gd name="connsiteY34" fmla="*/ 419100 h 990600"/>
              <a:gd name="connsiteX35" fmla="*/ 1394597 w 2245497"/>
              <a:gd name="connsiteY35" fmla="*/ 342900 h 990600"/>
              <a:gd name="connsiteX36" fmla="*/ 1369197 w 2245497"/>
              <a:gd name="connsiteY36" fmla="*/ 336550 h 990600"/>
              <a:gd name="connsiteX37" fmla="*/ 1324747 w 2245497"/>
              <a:gd name="connsiteY37" fmla="*/ 317500 h 990600"/>
              <a:gd name="connsiteX38" fmla="*/ 1248547 w 2245497"/>
              <a:gd name="connsiteY38" fmla="*/ 330200 h 990600"/>
              <a:gd name="connsiteX39" fmla="*/ 1229497 w 2245497"/>
              <a:gd name="connsiteY39" fmla="*/ 336550 h 990600"/>
              <a:gd name="connsiteX40" fmla="*/ 1197747 w 2245497"/>
              <a:gd name="connsiteY40" fmla="*/ 342900 h 990600"/>
              <a:gd name="connsiteX41" fmla="*/ 1172347 w 2245497"/>
              <a:gd name="connsiteY41" fmla="*/ 349250 h 990600"/>
              <a:gd name="connsiteX42" fmla="*/ 1089797 w 2245497"/>
              <a:gd name="connsiteY42" fmla="*/ 355600 h 990600"/>
              <a:gd name="connsiteX43" fmla="*/ 854847 w 2245497"/>
              <a:gd name="connsiteY43" fmla="*/ 349250 h 990600"/>
              <a:gd name="connsiteX44" fmla="*/ 816747 w 2245497"/>
              <a:gd name="connsiteY44" fmla="*/ 342900 h 990600"/>
              <a:gd name="connsiteX45" fmla="*/ 772297 w 2245497"/>
              <a:gd name="connsiteY45" fmla="*/ 336550 h 990600"/>
              <a:gd name="connsiteX46" fmla="*/ 588147 w 2245497"/>
              <a:gd name="connsiteY46" fmla="*/ 342900 h 990600"/>
              <a:gd name="connsiteX47" fmla="*/ 480197 w 2245497"/>
              <a:gd name="connsiteY47" fmla="*/ 342900 h 990600"/>
              <a:gd name="connsiteX48" fmla="*/ 429397 w 2245497"/>
              <a:gd name="connsiteY48" fmla="*/ 330200 h 990600"/>
              <a:gd name="connsiteX49" fmla="*/ 391297 w 2245497"/>
              <a:gd name="connsiteY49" fmla="*/ 317500 h 990600"/>
              <a:gd name="connsiteX50" fmla="*/ 372247 w 2245497"/>
              <a:gd name="connsiteY50" fmla="*/ 311150 h 990600"/>
              <a:gd name="connsiteX51" fmla="*/ 346847 w 2245497"/>
              <a:gd name="connsiteY51" fmla="*/ 304800 h 990600"/>
              <a:gd name="connsiteX52" fmla="*/ 302397 w 2245497"/>
              <a:gd name="connsiteY52" fmla="*/ 285750 h 990600"/>
              <a:gd name="connsiteX53" fmla="*/ 245247 w 2245497"/>
              <a:gd name="connsiteY53" fmla="*/ 273050 h 990600"/>
              <a:gd name="connsiteX54" fmla="*/ 181747 w 2245497"/>
              <a:gd name="connsiteY54" fmla="*/ 254000 h 990600"/>
              <a:gd name="connsiteX55" fmla="*/ 162697 w 2245497"/>
              <a:gd name="connsiteY55" fmla="*/ 241300 h 990600"/>
              <a:gd name="connsiteX56" fmla="*/ 143647 w 2245497"/>
              <a:gd name="connsiteY56" fmla="*/ 234950 h 990600"/>
              <a:gd name="connsiteX57" fmla="*/ 22997 w 2245497"/>
              <a:gd name="connsiteY57" fmla="*/ 228600 h 990600"/>
              <a:gd name="connsiteX58" fmla="*/ 3947 w 2245497"/>
              <a:gd name="connsiteY58" fmla="*/ 222250 h 990600"/>
              <a:gd name="connsiteX59" fmla="*/ 10297 w 2245497"/>
              <a:gd name="connsiteY59" fmla="*/ 127000 h 990600"/>
              <a:gd name="connsiteX60" fmla="*/ 16647 w 2245497"/>
              <a:gd name="connsiteY60" fmla="*/ 107950 h 990600"/>
              <a:gd name="connsiteX61" fmla="*/ 22997 w 2245497"/>
              <a:gd name="connsiteY61" fmla="*/ 82550 h 990600"/>
              <a:gd name="connsiteX62" fmla="*/ 16647 w 2245497"/>
              <a:gd name="connsiteY62" fmla="*/ 19050 h 990600"/>
              <a:gd name="connsiteX63" fmla="*/ 10297 w 2245497"/>
              <a:gd name="connsiteY63"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45497" h="990600">
                <a:moveTo>
                  <a:pt x="2124847" y="990600"/>
                </a:moveTo>
                <a:cubicBezTo>
                  <a:pt x="2195502" y="943496"/>
                  <a:pt x="2146286" y="987570"/>
                  <a:pt x="2169297" y="946150"/>
                </a:cubicBezTo>
                <a:cubicBezTo>
                  <a:pt x="2176710" y="932807"/>
                  <a:pt x="2189870" y="922530"/>
                  <a:pt x="2194697" y="908050"/>
                </a:cubicBezTo>
                <a:lnTo>
                  <a:pt x="2213747" y="850900"/>
                </a:lnTo>
                <a:lnTo>
                  <a:pt x="2220097" y="831850"/>
                </a:lnTo>
                <a:cubicBezTo>
                  <a:pt x="2228340" y="774148"/>
                  <a:pt x="2221714" y="801599"/>
                  <a:pt x="2239147" y="749300"/>
                </a:cubicBezTo>
                <a:lnTo>
                  <a:pt x="2245497" y="730250"/>
                </a:lnTo>
                <a:cubicBezTo>
                  <a:pt x="2243380" y="706967"/>
                  <a:pt x="2243210" y="683424"/>
                  <a:pt x="2239147" y="660400"/>
                </a:cubicBezTo>
                <a:cubicBezTo>
                  <a:pt x="2236821" y="647217"/>
                  <a:pt x="2237586" y="629726"/>
                  <a:pt x="2226447" y="622300"/>
                </a:cubicBezTo>
                <a:lnTo>
                  <a:pt x="2207397" y="609600"/>
                </a:lnTo>
                <a:cubicBezTo>
                  <a:pt x="2203164" y="603250"/>
                  <a:pt x="2200093" y="595946"/>
                  <a:pt x="2194697" y="590550"/>
                </a:cubicBezTo>
                <a:cubicBezTo>
                  <a:pt x="2176499" y="572352"/>
                  <a:pt x="2177255" y="581829"/>
                  <a:pt x="2156597" y="571500"/>
                </a:cubicBezTo>
                <a:cubicBezTo>
                  <a:pt x="2149771" y="568087"/>
                  <a:pt x="2144373" y="562213"/>
                  <a:pt x="2137547" y="558800"/>
                </a:cubicBezTo>
                <a:cubicBezTo>
                  <a:pt x="2131560" y="555807"/>
                  <a:pt x="2124484" y="555443"/>
                  <a:pt x="2118497" y="552450"/>
                </a:cubicBezTo>
                <a:cubicBezTo>
                  <a:pt x="2111671" y="549037"/>
                  <a:pt x="2106273" y="543163"/>
                  <a:pt x="2099447" y="539750"/>
                </a:cubicBezTo>
                <a:cubicBezTo>
                  <a:pt x="2084261" y="532157"/>
                  <a:pt x="2065134" y="526196"/>
                  <a:pt x="2048647" y="520700"/>
                </a:cubicBezTo>
                <a:cubicBezTo>
                  <a:pt x="2023247" y="522817"/>
                  <a:pt x="1997738" y="523889"/>
                  <a:pt x="1972447" y="527050"/>
                </a:cubicBezTo>
                <a:cubicBezTo>
                  <a:pt x="1959690" y="528645"/>
                  <a:pt x="1940650" y="535532"/>
                  <a:pt x="1927997" y="539750"/>
                </a:cubicBezTo>
                <a:cubicBezTo>
                  <a:pt x="1891601" y="594345"/>
                  <a:pt x="1940064" y="530097"/>
                  <a:pt x="1896247" y="565150"/>
                </a:cubicBezTo>
                <a:cubicBezTo>
                  <a:pt x="1890288" y="569918"/>
                  <a:pt x="1890019" y="580155"/>
                  <a:pt x="1883547" y="584200"/>
                </a:cubicBezTo>
                <a:cubicBezTo>
                  <a:pt x="1872195" y="591295"/>
                  <a:pt x="1858147" y="592667"/>
                  <a:pt x="1845447" y="596900"/>
                </a:cubicBezTo>
                <a:cubicBezTo>
                  <a:pt x="1787645" y="616167"/>
                  <a:pt x="1878937" y="586612"/>
                  <a:pt x="1794647" y="609600"/>
                </a:cubicBezTo>
                <a:cubicBezTo>
                  <a:pt x="1781732" y="613122"/>
                  <a:pt x="1769247" y="618067"/>
                  <a:pt x="1756547" y="622300"/>
                </a:cubicBezTo>
                <a:cubicBezTo>
                  <a:pt x="1750197" y="624417"/>
                  <a:pt x="1744139" y="627820"/>
                  <a:pt x="1737497" y="628650"/>
                </a:cubicBezTo>
                <a:lnTo>
                  <a:pt x="1686697" y="635000"/>
                </a:lnTo>
                <a:cubicBezTo>
                  <a:pt x="1632193" y="653168"/>
                  <a:pt x="1718952" y="625349"/>
                  <a:pt x="1629547" y="647700"/>
                </a:cubicBezTo>
                <a:cubicBezTo>
                  <a:pt x="1616560" y="650947"/>
                  <a:pt x="1602586" y="652974"/>
                  <a:pt x="1591447" y="660400"/>
                </a:cubicBezTo>
                <a:lnTo>
                  <a:pt x="1572397" y="673100"/>
                </a:lnTo>
                <a:cubicBezTo>
                  <a:pt x="1506259" y="668691"/>
                  <a:pt x="1482495" y="672766"/>
                  <a:pt x="1426347" y="654050"/>
                </a:cubicBezTo>
                <a:cubicBezTo>
                  <a:pt x="1413647" y="649817"/>
                  <a:pt x="1399386" y="648776"/>
                  <a:pt x="1388247" y="641350"/>
                </a:cubicBezTo>
                <a:lnTo>
                  <a:pt x="1369197" y="628650"/>
                </a:lnTo>
                <a:cubicBezTo>
                  <a:pt x="1355903" y="588769"/>
                  <a:pt x="1347190" y="580370"/>
                  <a:pt x="1362847" y="533400"/>
                </a:cubicBezTo>
                <a:cubicBezTo>
                  <a:pt x="1367674" y="518920"/>
                  <a:pt x="1379780" y="508000"/>
                  <a:pt x="1388247" y="495300"/>
                </a:cubicBezTo>
                <a:cubicBezTo>
                  <a:pt x="1392480" y="488950"/>
                  <a:pt x="1398534" y="483490"/>
                  <a:pt x="1400947" y="476250"/>
                </a:cubicBezTo>
                <a:cubicBezTo>
                  <a:pt x="1411368" y="444986"/>
                  <a:pt x="1406197" y="463802"/>
                  <a:pt x="1413647" y="419100"/>
                </a:cubicBezTo>
                <a:cubicBezTo>
                  <a:pt x="1412314" y="407104"/>
                  <a:pt x="1415596" y="356899"/>
                  <a:pt x="1394597" y="342900"/>
                </a:cubicBezTo>
                <a:cubicBezTo>
                  <a:pt x="1387335" y="338059"/>
                  <a:pt x="1377664" y="338667"/>
                  <a:pt x="1369197" y="336550"/>
                </a:cubicBezTo>
                <a:cubicBezTo>
                  <a:pt x="1353643" y="326181"/>
                  <a:pt x="1345249" y="317500"/>
                  <a:pt x="1324747" y="317500"/>
                </a:cubicBezTo>
                <a:cubicBezTo>
                  <a:pt x="1313994" y="317500"/>
                  <a:pt x="1262969" y="326594"/>
                  <a:pt x="1248547" y="330200"/>
                </a:cubicBezTo>
                <a:cubicBezTo>
                  <a:pt x="1242053" y="331823"/>
                  <a:pt x="1235991" y="334927"/>
                  <a:pt x="1229497" y="336550"/>
                </a:cubicBezTo>
                <a:cubicBezTo>
                  <a:pt x="1219026" y="339168"/>
                  <a:pt x="1208283" y="340559"/>
                  <a:pt x="1197747" y="342900"/>
                </a:cubicBezTo>
                <a:cubicBezTo>
                  <a:pt x="1189228" y="344793"/>
                  <a:pt x="1181014" y="348230"/>
                  <a:pt x="1172347" y="349250"/>
                </a:cubicBezTo>
                <a:cubicBezTo>
                  <a:pt x="1144938" y="352475"/>
                  <a:pt x="1117314" y="353483"/>
                  <a:pt x="1089797" y="355600"/>
                </a:cubicBezTo>
                <a:lnTo>
                  <a:pt x="854847" y="349250"/>
                </a:lnTo>
                <a:cubicBezTo>
                  <a:pt x="841986" y="348652"/>
                  <a:pt x="829472" y="344858"/>
                  <a:pt x="816747" y="342900"/>
                </a:cubicBezTo>
                <a:cubicBezTo>
                  <a:pt x="801954" y="340624"/>
                  <a:pt x="787114" y="338667"/>
                  <a:pt x="772297" y="336550"/>
                </a:cubicBezTo>
                <a:lnTo>
                  <a:pt x="588147" y="342900"/>
                </a:lnTo>
                <a:cubicBezTo>
                  <a:pt x="489638" y="348085"/>
                  <a:pt x="571739" y="354343"/>
                  <a:pt x="480197" y="342900"/>
                </a:cubicBezTo>
                <a:cubicBezTo>
                  <a:pt x="422395" y="323633"/>
                  <a:pt x="513687" y="353188"/>
                  <a:pt x="429397" y="330200"/>
                </a:cubicBezTo>
                <a:cubicBezTo>
                  <a:pt x="416482" y="326678"/>
                  <a:pt x="403997" y="321733"/>
                  <a:pt x="391297" y="317500"/>
                </a:cubicBezTo>
                <a:cubicBezTo>
                  <a:pt x="384947" y="315383"/>
                  <a:pt x="378741" y="312773"/>
                  <a:pt x="372247" y="311150"/>
                </a:cubicBezTo>
                <a:cubicBezTo>
                  <a:pt x="363780" y="309033"/>
                  <a:pt x="355019" y="307864"/>
                  <a:pt x="346847" y="304800"/>
                </a:cubicBezTo>
                <a:cubicBezTo>
                  <a:pt x="310501" y="291170"/>
                  <a:pt x="333934" y="293634"/>
                  <a:pt x="302397" y="285750"/>
                </a:cubicBezTo>
                <a:cubicBezTo>
                  <a:pt x="290327" y="282733"/>
                  <a:pt x="258284" y="277939"/>
                  <a:pt x="245247" y="273050"/>
                </a:cubicBezTo>
                <a:cubicBezTo>
                  <a:pt x="186182" y="250900"/>
                  <a:pt x="259311" y="266927"/>
                  <a:pt x="181747" y="254000"/>
                </a:cubicBezTo>
                <a:cubicBezTo>
                  <a:pt x="175397" y="249767"/>
                  <a:pt x="169523" y="244713"/>
                  <a:pt x="162697" y="241300"/>
                </a:cubicBezTo>
                <a:cubicBezTo>
                  <a:pt x="156710" y="238307"/>
                  <a:pt x="150313" y="235556"/>
                  <a:pt x="143647" y="234950"/>
                </a:cubicBezTo>
                <a:cubicBezTo>
                  <a:pt x="103540" y="231304"/>
                  <a:pt x="63214" y="230717"/>
                  <a:pt x="22997" y="228600"/>
                </a:cubicBezTo>
                <a:cubicBezTo>
                  <a:pt x="16647" y="226483"/>
                  <a:pt x="4777" y="228892"/>
                  <a:pt x="3947" y="222250"/>
                </a:cubicBezTo>
                <a:cubicBezTo>
                  <a:pt x="0" y="190675"/>
                  <a:pt x="6783" y="158626"/>
                  <a:pt x="10297" y="127000"/>
                </a:cubicBezTo>
                <a:cubicBezTo>
                  <a:pt x="11036" y="120347"/>
                  <a:pt x="14808" y="114386"/>
                  <a:pt x="16647" y="107950"/>
                </a:cubicBezTo>
                <a:cubicBezTo>
                  <a:pt x="19045" y="99559"/>
                  <a:pt x="20880" y="91017"/>
                  <a:pt x="22997" y="82550"/>
                </a:cubicBezTo>
                <a:cubicBezTo>
                  <a:pt x="20880" y="61383"/>
                  <a:pt x="19882" y="40075"/>
                  <a:pt x="16647" y="19050"/>
                </a:cubicBezTo>
                <a:cubicBezTo>
                  <a:pt x="15629" y="12434"/>
                  <a:pt x="10297" y="0"/>
                  <a:pt x="10297" y="0"/>
                </a:cubicBezTo>
              </a:path>
            </a:pathLst>
          </a:custGeom>
          <a:ln w="50800" cap="flat">
            <a:solidFill>
              <a:srgbClr val="FF0000"/>
            </a:solidFill>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rot="10800000" flipV="1">
            <a:off x="7543800" y="4000500"/>
            <a:ext cx="1219200" cy="53340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nodeType="withEffect">
                                  <p:stCondLst>
                                    <p:cond delay="0"/>
                                  </p:stCondLst>
                                  <p:childTnLst>
                                    <p:anim calcmode="discrete" valueType="str">
                                      <p:cBhvr>
                                        <p:cTn id="6" dur="2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2" presetClass="entr" presetSubtype="4" accel="50000" decel="50000" fill="hold" grpId="1"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35" presetClass="emph" presetSubtype="0" repeatCount="4000" fill="hold" grpId="0" nodeType="afterEffect">
                                  <p:stCondLst>
                                    <p:cond delay="0"/>
                                  </p:stCondLst>
                                  <p:childTnLst>
                                    <p:anim calcmode="discrete" valueType="str">
                                      <p:cBhvr>
                                        <p:cTn id="15" dur="2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extBox 14"/>
          <p:cNvSpPr txBox="1">
            <a:spLocks noChangeArrowheads="1"/>
          </p:cNvSpPr>
          <p:nvPr/>
        </p:nvSpPr>
        <p:spPr bwMode="auto">
          <a:xfrm>
            <a:off x="0" y="8763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we’re left wondering</a:t>
            </a:r>
            <a:endParaRPr lang="en-US" sz="2000" dirty="0">
              <a:solidFill>
                <a:srgbClr val="FFFF00"/>
              </a:solidFill>
            </a:endParaRPr>
          </a:p>
        </p:txBody>
      </p:sp>
      <p:sp>
        <p:nvSpPr>
          <p:cNvPr id="21" name="TextBox 14"/>
          <p:cNvSpPr txBox="1">
            <a:spLocks noChangeArrowheads="1"/>
          </p:cNvSpPr>
          <p:nvPr/>
        </p:nvSpPr>
        <p:spPr bwMode="auto">
          <a:xfrm>
            <a:off x="914400" y="0"/>
            <a:ext cx="7010400" cy="461665"/>
          </a:xfrm>
          <a:prstGeom prst="rect">
            <a:avLst/>
          </a:prstGeom>
          <a:noFill/>
          <a:ln w="9525">
            <a:noFill/>
            <a:miter lim="800000"/>
            <a:headEnd/>
            <a:tailEnd/>
          </a:ln>
        </p:spPr>
        <p:txBody>
          <a:bodyPr wrap="square">
            <a:prstTxWarp prst="textNoShape">
              <a:avLst/>
            </a:prstTxWarp>
            <a:spAutoFit/>
          </a:bodyPr>
          <a:lstStyle/>
          <a:p>
            <a:pPr marL="354013" indent="-354013"/>
            <a:r>
              <a:rPr lang="en-US" sz="2400" b="1" u="sng" dirty="0" smtClean="0">
                <a:solidFill>
                  <a:srgbClr val="FFFF00"/>
                </a:solidFill>
                <a:latin typeface="Times New Roman"/>
                <a:cs typeface="Times New Roman"/>
              </a:rPr>
              <a:t>Knowing and Doing the Will of God in Mission</a:t>
            </a:r>
            <a:endParaRPr lang="en-US" sz="2200" dirty="0">
              <a:solidFill>
                <a:srgbClr val="FFFFFF"/>
              </a:solidFill>
              <a:latin typeface="Times New Roman"/>
              <a:cs typeface="Times New Roman"/>
            </a:endParaRPr>
          </a:p>
        </p:txBody>
      </p:sp>
      <p:sp>
        <p:nvSpPr>
          <p:cNvPr id="8" name="TextBox 7"/>
          <p:cNvSpPr txBox="1"/>
          <p:nvPr/>
        </p:nvSpPr>
        <p:spPr>
          <a:xfrm>
            <a:off x="1676400" y="419100"/>
            <a:ext cx="7467600" cy="461665"/>
          </a:xfrm>
          <a:prstGeom prst="rect">
            <a:avLst/>
          </a:prstGeom>
          <a:noFill/>
        </p:spPr>
        <p:txBody>
          <a:bodyPr wrap="square" rtlCol="0">
            <a:spAutoFit/>
          </a:bodyPr>
          <a:lstStyle/>
          <a:p>
            <a:pPr marL="1790700" indent="-1790700"/>
            <a:r>
              <a:rPr lang="en-US" sz="2400" dirty="0" smtClean="0">
                <a:solidFill>
                  <a:srgbClr val="FFFF00"/>
                </a:solidFill>
                <a:latin typeface="Times New Roman"/>
                <a:cs typeface="Times New Roman"/>
              </a:rPr>
              <a:t>The Lord rarely lays out a full plan for us</a:t>
            </a:r>
            <a:endParaRPr lang="en-US" sz="2400" dirty="0">
              <a:solidFill>
                <a:srgbClr val="FFFF00"/>
              </a:solidFill>
              <a:latin typeface="Times New Roman"/>
              <a:cs typeface="Times New Roman"/>
            </a:endParaRPr>
          </a:p>
        </p:txBody>
      </p:sp>
      <p:sp>
        <p:nvSpPr>
          <p:cNvPr id="11" name="TextBox 14"/>
          <p:cNvSpPr txBox="1">
            <a:spLocks noChangeArrowheads="1"/>
          </p:cNvSpPr>
          <p:nvPr/>
        </p:nvSpPr>
        <p:spPr bwMode="auto">
          <a:xfrm>
            <a:off x="0" y="19431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we have to ‘feel our way’</a:t>
            </a:r>
            <a:endParaRPr lang="en-US" sz="2000" dirty="0">
              <a:solidFill>
                <a:srgbClr val="FFFF00"/>
              </a:solidFill>
            </a:endParaRPr>
          </a:p>
        </p:txBody>
      </p:sp>
      <p:sp>
        <p:nvSpPr>
          <p:cNvPr id="12" name="TextBox 14"/>
          <p:cNvSpPr txBox="1">
            <a:spLocks noChangeArrowheads="1"/>
          </p:cNvSpPr>
          <p:nvPr/>
        </p:nvSpPr>
        <p:spPr bwMode="auto">
          <a:xfrm>
            <a:off x="0" y="30099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He will give us a clear direction (but only up to a point)</a:t>
            </a:r>
            <a:endParaRPr lang="en-US" sz="2000" dirty="0">
              <a:solidFill>
                <a:srgbClr val="FFFF00"/>
              </a:solidFill>
            </a:endParaRPr>
          </a:p>
        </p:txBody>
      </p:sp>
      <p:sp>
        <p:nvSpPr>
          <p:cNvPr id="14" name="TextBox 14"/>
          <p:cNvSpPr txBox="1">
            <a:spLocks noChangeArrowheads="1"/>
          </p:cNvSpPr>
          <p:nvPr/>
        </p:nvSpPr>
        <p:spPr bwMode="auto">
          <a:xfrm>
            <a:off x="0" y="40767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Never be so committed to our plans that we’re closed to re-direction</a:t>
            </a:r>
            <a:endParaRPr lang="en-US" sz="2000" dirty="0">
              <a:solidFill>
                <a:srgbClr val="FFFF00"/>
              </a:solidFill>
            </a:endParaRPr>
          </a:p>
        </p:txBody>
      </p:sp>
      <p:sp>
        <p:nvSpPr>
          <p:cNvPr id="15" name="TextBox 14"/>
          <p:cNvSpPr txBox="1">
            <a:spLocks noChangeArrowheads="1"/>
          </p:cNvSpPr>
          <p:nvPr/>
        </p:nvSpPr>
        <p:spPr bwMode="auto">
          <a:xfrm>
            <a:off x="0" y="49149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Never will our walk with God be characterised by inactivity.</a:t>
            </a:r>
            <a:endParaRPr lang="en-US" sz="2000" dirty="0">
              <a:solidFill>
                <a:srgbClr val="FFFF00"/>
              </a:solidFill>
            </a:endParaRPr>
          </a:p>
        </p:txBody>
      </p:sp>
      <p:sp>
        <p:nvSpPr>
          <p:cNvPr id="9" name="TextBox 14"/>
          <p:cNvSpPr txBox="1">
            <a:spLocks noChangeArrowheads="1"/>
          </p:cNvSpPr>
          <p:nvPr/>
        </p:nvSpPr>
        <p:spPr bwMode="auto">
          <a:xfrm>
            <a:off x="0" y="1181100"/>
            <a:ext cx="88392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A painful split in the team – disagreement between disciples</a:t>
            </a:r>
          </a:p>
        </p:txBody>
      </p:sp>
      <p:sp>
        <p:nvSpPr>
          <p:cNvPr id="10" name="TextBox 14"/>
          <p:cNvSpPr txBox="1">
            <a:spLocks noChangeArrowheads="1"/>
          </p:cNvSpPr>
          <p:nvPr/>
        </p:nvSpPr>
        <p:spPr bwMode="auto">
          <a:xfrm>
            <a:off x="152400" y="4381500"/>
            <a:ext cx="88392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A new partnership in mission</a:t>
            </a:r>
          </a:p>
        </p:txBody>
      </p:sp>
      <p:sp>
        <p:nvSpPr>
          <p:cNvPr id="13" name="TextBox 14"/>
          <p:cNvSpPr txBox="1">
            <a:spLocks noChangeArrowheads="1"/>
          </p:cNvSpPr>
          <p:nvPr/>
        </p:nvSpPr>
        <p:spPr bwMode="auto">
          <a:xfrm>
            <a:off x="304800" y="5143500"/>
            <a:ext cx="88392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Let’s go back and see how the churches are going....</a:t>
            </a:r>
          </a:p>
        </p:txBody>
      </p:sp>
      <p:sp>
        <p:nvSpPr>
          <p:cNvPr id="17" name="TextBox 14"/>
          <p:cNvSpPr txBox="1">
            <a:spLocks noChangeArrowheads="1"/>
          </p:cNvSpPr>
          <p:nvPr/>
        </p:nvSpPr>
        <p:spPr bwMode="auto">
          <a:xfrm>
            <a:off x="0" y="2247900"/>
            <a:ext cx="9144000" cy="769441"/>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In the absence of a clear direction from God, they did what they thought best</a:t>
            </a:r>
          </a:p>
          <a:p>
            <a:pPr marL="184150" indent="-184150">
              <a:buFont typeface="Arial"/>
              <a:buChar char="•"/>
            </a:pPr>
            <a:r>
              <a:rPr lang="en-US" sz="2200" dirty="0" smtClean="0">
                <a:solidFill>
                  <a:schemeClr val="bg1"/>
                </a:solidFill>
                <a:latin typeface="Times New Roman"/>
                <a:cs typeface="Times New Roman"/>
              </a:rPr>
              <a:t>Timothy was well respected – “Come with us on mission”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Screen Shot 2015-07-09 at 10.18.58 am.jpg"/>
          <p:cNvPicPr>
            <a:picLocks noChangeAspect="1"/>
          </p:cNvPicPr>
          <p:nvPr/>
        </p:nvPicPr>
        <p:blipFill>
          <a:blip r:embed="rId3"/>
          <a:stretch>
            <a:fillRect/>
          </a:stretch>
        </p:blipFill>
        <p:spPr>
          <a:xfrm>
            <a:off x="152400" y="-1"/>
            <a:ext cx="9296400" cy="6832797"/>
          </a:xfrm>
          <a:prstGeom prst="rect">
            <a:avLst/>
          </a:prstGeom>
        </p:spPr>
      </p:pic>
      <p:sp>
        <p:nvSpPr>
          <p:cNvPr id="5" name="Freeform 4"/>
          <p:cNvSpPr/>
          <p:nvPr/>
        </p:nvSpPr>
        <p:spPr>
          <a:xfrm>
            <a:off x="6695303" y="2946400"/>
            <a:ext cx="2245497" cy="990600"/>
          </a:xfrm>
          <a:custGeom>
            <a:avLst/>
            <a:gdLst>
              <a:gd name="connsiteX0" fmla="*/ 2124847 w 2245497"/>
              <a:gd name="connsiteY0" fmla="*/ 990600 h 990600"/>
              <a:gd name="connsiteX1" fmla="*/ 2169297 w 2245497"/>
              <a:gd name="connsiteY1" fmla="*/ 946150 h 990600"/>
              <a:gd name="connsiteX2" fmla="*/ 2194697 w 2245497"/>
              <a:gd name="connsiteY2" fmla="*/ 908050 h 990600"/>
              <a:gd name="connsiteX3" fmla="*/ 2213747 w 2245497"/>
              <a:gd name="connsiteY3" fmla="*/ 850900 h 990600"/>
              <a:gd name="connsiteX4" fmla="*/ 2220097 w 2245497"/>
              <a:gd name="connsiteY4" fmla="*/ 831850 h 990600"/>
              <a:gd name="connsiteX5" fmla="*/ 2239147 w 2245497"/>
              <a:gd name="connsiteY5" fmla="*/ 749300 h 990600"/>
              <a:gd name="connsiteX6" fmla="*/ 2245497 w 2245497"/>
              <a:gd name="connsiteY6" fmla="*/ 730250 h 990600"/>
              <a:gd name="connsiteX7" fmla="*/ 2239147 w 2245497"/>
              <a:gd name="connsiteY7" fmla="*/ 660400 h 990600"/>
              <a:gd name="connsiteX8" fmla="*/ 2226447 w 2245497"/>
              <a:gd name="connsiteY8" fmla="*/ 622300 h 990600"/>
              <a:gd name="connsiteX9" fmla="*/ 2207397 w 2245497"/>
              <a:gd name="connsiteY9" fmla="*/ 609600 h 990600"/>
              <a:gd name="connsiteX10" fmla="*/ 2194697 w 2245497"/>
              <a:gd name="connsiteY10" fmla="*/ 590550 h 990600"/>
              <a:gd name="connsiteX11" fmla="*/ 2156597 w 2245497"/>
              <a:gd name="connsiteY11" fmla="*/ 571500 h 990600"/>
              <a:gd name="connsiteX12" fmla="*/ 2137547 w 2245497"/>
              <a:gd name="connsiteY12" fmla="*/ 558800 h 990600"/>
              <a:gd name="connsiteX13" fmla="*/ 2118497 w 2245497"/>
              <a:gd name="connsiteY13" fmla="*/ 552450 h 990600"/>
              <a:gd name="connsiteX14" fmla="*/ 2099447 w 2245497"/>
              <a:gd name="connsiteY14" fmla="*/ 539750 h 990600"/>
              <a:gd name="connsiteX15" fmla="*/ 2048647 w 2245497"/>
              <a:gd name="connsiteY15" fmla="*/ 520700 h 990600"/>
              <a:gd name="connsiteX16" fmla="*/ 1972447 w 2245497"/>
              <a:gd name="connsiteY16" fmla="*/ 527050 h 990600"/>
              <a:gd name="connsiteX17" fmla="*/ 1927997 w 2245497"/>
              <a:gd name="connsiteY17" fmla="*/ 539750 h 990600"/>
              <a:gd name="connsiteX18" fmla="*/ 1896247 w 2245497"/>
              <a:gd name="connsiteY18" fmla="*/ 565150 h 990600"/>
              <a:gd name="connsiteX19" fmla="*/ 1883547 w 2245497"/>
              <a:gd name="connsiteY19" fmla="*/ 584200 h 990600"/>
              <a:gd name="connsiteX20" fmla="*/ 1845447 w 2245497"/>
              <a:gd name="connsiteY20" fmla="*/ 596900 h 990600"/>
              <a:gd name="connsiteX21" fmla="*/ 1794647 w 2245497"/>
              <a:gd name="connsiteY21" fmla="*/ 609600 h 990600"/>
              <a:gd name="connsiteX22" fmla="*/ 1756547 w 2245497"/>
              <a:gd name="connsiteY22" fmla="*/ 622300 h 990600"/>
              <a:gd name="connsiteX23" fmla="*/ 1737497 w 2245497"/>
              <a:gd name="connsiteY23" fmla="*/ 628650 h 990600"/>
              <a:gd name="connsiteX24" fmla="*/ 1686697 w 2245497"/>
              <a:gd name="connsiteY24" fmla="*/ 635000 h 990600"/>
              <a:gd name="connsiteX25" fmla="*/ 1629547 w 2245497"/>
              <a:gd name="connsiteY25" fmla="*/ 647700 h 990600"/>
              <a:gd name="connsiteX26" fmla="*/ 1591447 w 2245497"/>
              <a:gd name="connsiteY26" fmla="*/ 660400 h 990600"/>
              <a:gd name="connsiteX27" fmla="*/ 1572397 w 2245497"/>
              <a:gd name="connsiteY27" fmla="*/ 673100 h 990600"/>
              <a:gd name="connsiteX28" fmla="*/ 1426347 w 2245497"/>
              <a:gd name="connsiteY28" fmla="*/ 654050 h 990600"/>
              <a:gd name="connsiteX29" fmla="*/ 1388247 w 2245497"/>
              <a:gd name="connsiteY29" fmla="*/ 641350 h 990600"/>
              <a:gd name="connsiteX30" fmla="*/ 1369197 w 2245497"/>
              <a:gd name="connsiteY30" fmla="*/ 628650 h 990600"/>
              <a:gd name="connsiteX31" fmla="*/ 1362847 w 2245497"/>
              <a:gd name="connsiteY31" fmla="*/ 533400 h 990600"/>
              <a:gd name="connsiteX32" fmla="*/ 1388247 w 2245497"/>
              <a:gd name="connsiteY32" fmla="*/ 495300 h 990600"/>
              <a:gd name="connsiteX33" fmla="*/ 1400947 w 2245497"/>
              <a:gd name="connsiteY33" fmla="*/ 476250 h 990600"/>
              <a:gd name="connsiteX34" fmla="*/ 1413647 w 2245497"/>
              <a:gd name="connsiteY34" fmla="*/ 419100 h 990600"/>
              <a:gd name="connsiteX35" fmla="*/ 1394597 w 2245497"/>
              <a:gd name="connsiteY35" fmla="*/ 342900 h 990600"/>
              <a:gd name="connsiteX36" fmla="*/ 1369197 w 2245497"/>
              <a:gd name="connsiteY36" fmla="*/ 336550 h 990600"/>
              <a:gd name="connsiteX37" fmla="*/ 1324747 w 2245497"/>
              <a:gd name="connsiteY37" fmla="*/ 317500 h 990600"/>
              <a:gd name="connsiteX38" fmla="*/ 1248547 w 2245497"/>
              <a:gd name="connsiteY38" fmla="*/ 330200 h 990600"/>
              <a:gd name="connsiteX39" fmla="*/ 1229497 w 2245497"/>
              <a:gd name="connsiteY39" fmla="*/ 336550 h 990600"/>
              <a:gd name="connsiteX40" fmla="*/ 1197747 w 2245497"/>
              <a:gd name="connsiteY40" fmla="*/ 342900 h 990600"/>
              <a:gd name="connsiteX41" fmla="*/ 1172347 w 2245497"/>
              <a:gd name="connsiteY41" fmla="*/ 349250 h 990600"/>
              <a:gd name="connsiteX42" fmla="*/ 1089797 w 2245497"/>
              <a:gd name="connsiteY42" fmla="*/ 355600 h 990600"/>
              <a:gd name="connsiteX43" fmla="*/ 854847 w 2245497"/>
              <a:gd name="connsiteY43" fmla="*/ 349250 h 990600"/>
              <a:gd name="connsiteX44" fmla="*/ 816747 w 2245497"/>
              <a:gd name="connsiteY44" fmla="*/ 342900 h 990600"/>
              <a:gd name="connsiteX45" fmla="*/ 772297 w 2245497"/>
              <a:gd name="connsiteY45" fmla="*/ 336550 h 990600"/>
              <a:gd name="connsiteX46" fmla="*/ 588147 w 2245497"/>
              <a:gd name="connsiteY46" fmla="*/ 342900 h 990600"/>
              <a:gd name="connsiteX47" fmla="*/ 480197 w 2245497"/>
              <a:gd name="connsiteY47" fmla="*/ 342900 h 990600"/>
              <a:gd name="connsiteX48" fmla="*/ 429397 w 2245497"/>
              <a:gd name="connsiteY48" fmla="*/ 330200 h 990600"/>
              <a:gd name="connsiteX49" fmla="*/ 391297 w 2245497"/>
              <a:gd name="connsiteY49" fmla="*/ 317500 h 990600"/>
              <a:gd name="connsiteX50" fmla="*/ 372247 w 2245497"/>
              <a:gd name="connsiteY50" fmla="*/ 311150 h 990600"/>
              <a:gd name="connsiteX51" fmla="*/ 346847 w 2245497"/>
              <a:gd name="connsiteY51" fmla="*/ 304800 h 990600"/>
              <a:gd name="connsiteX52" fmla="*/ 302397 w 2245497"/>
              <a:gd name="connsiteY52" fmla="*/ 285750 h 990600"/>
              <a:gd name="connsiteX53" fmla="*/ 245247 w 2245497"/>
              <a:gd name="connsiteY53" fmla="*/ 273050 h 990600"/>
              <a:gd name="connsiteX54" fmla="*/ 181747 w 2245497"/>
              <a:gd name="connsiteY54" fmla="*/ 254000 h 990600"/>
              <a:gd name="connsiteX55" fmla="*/ 162697 w 2245497"/>
              <a:gd name="connsiteY55" fmla="*/ 241300 h 990600"/>
              <a:gd name="connsiteX56" fmla="*/ 143647 w 2245497"/>
              <a:gd name="connsiteY56" fmla="*/ 234950 h 990600"/>
              <a:gd name="connsiteX57" fmla="*/ 22997 w 2245497"/>
              <a:gd name="connsiteY57" fmla="*/ 228600 h 990600"/>
              <a:gd name="connsiteX58" fmla="*/ 3947 w 2245497"/>
              <a:gd name="connsiteY58" fmla="*/ 222250 h 990600"/>
              <a:gd name="connsiteX59" fmla="*/ 10297 w 2245497"/>
              <a:gd name="connsiteY59" fmla="*/ 127000 h 990600"/>
              <a:gd name="connsiteX60" fmla="*/ 16647 w 2245497"/>
              <a:gd name="connsiteY60" fmla="*/ 107950 h 990600"/>
              <a:gd name="connsiteX61" fmla="*/ 22997 w 2245497"/>
              <a:gd name="connsiteY61" fmla="*/ 82550 h 990600"/>
              <a:gd name="connsiteX62" fmla="*/ 16647 w 2245497"/>
              <a:gd name="connsiteY62" fmla="*/ 19050 h 990600"/>
              <a:gd name="connsiteX63" fmla="*/ 10297 w 2245497"/>
              <a:gd name="connsiteY63"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245497" h="990600">
                <a:moveTo>
                  <a:pt x="2124847" y="990600"/>
                </a:moveTo>
                <a:cubicBezTo>
                  <a:pt x="2195502" y="943496"/>
                  <a:pt x="2146286" y="987570"/>
                  <a:pt x="2169297" y="946150"/>
                </a:cubicBezTo>
                <a:cubicBezTo>
                  <a:pt x="2176710" y="932807"/>
                  <a:pt x="2189870" y="922530"/>
                  <a:pt x="2194697" y="908050"/>
                </a:cubicBezTo>
                <a:lnTo>
                  <a:pt x="2213747" y="850900"/>
                </a:lnTo>
                <a:lnTo>
                  <a:pt x="2220097" y="831850"/>
                </a:lnTo>
                <a:cubicBezTo>
                  <a:pt x="2228340" y="774148"/>
                  <a:pt x="2221714" y="801599"/>
                  <a:pt x="2239147" y="749300"/>
                </a:cubicBezTo>
                <a:lnTo>
                  <a:pt x="2245497" y="730250"/>
                </a:lnTo>
                <a:cubicBezTo>
                  <a:pt x="2243380" y="706967"/>
                  <a:pt x="2243210" y="683424"/>
                  <a:pt x="2239147" y="660400"/>
                </a:cubicBezTo>
                <a:cubicBezTo>
                  <a:pt x="2236821" y="647217"/>
                  <a:pt x="2237586" y="629726"/>
                  <a:pt x="2226447" y="622300"/>
                </a:cubicBezTo>
                <a:lnTo>
                  <a:pt x="2207397" y="609600"/>
                </a:lnTo>
                <a:cubicBezTo>
                  <a:pt x="2203164" y="603250"/>
                  <a:pt x="2200093" y="595946"/>
                  <a:pt x="2194697" y="590550"/>
                </a:cubicBezTo>
                <a:cubicBezTo>
                  <a:pt x="2176499" y="572352"/>
                  <a:pt x="2177255" y="581829"/>
                  <a:pt x="2156597" y="571500"/>
                </a:cubicBezTo>
                <a:cubicBezTo>
                  <a:pt x="2149771" y="568087"/>
                  <a:pt x="2144373" y="562213"/>
                  <a:pt x="2137547" y="558800"/>
                </a:cubicBezTo>
                <a:cubicBezTo>
                  <a:pt x="2131560" y="555807"/>
                  <a:pt x="2124484" y="555443"/>
                  <a:pt x="2118497" y="552450"/>
                </a:cubicBezTo>
                <a:cubicBezTo>
                  <a:pt x="2111671" y="549037"/>
                  <a:pt x="2106273" y="543163"/>
                  <a:pt x="2099447" y="539750"/>
                </a:cubicBezTo>
                <a:cubicBezTo>
                  <a:pt x="2084261" y="532157"/>
                  <a:pt x="2065134" y="526196"/>
                  <a:pt x="2048647" y="520700"/>
                </a:cubicBezTo>
                <a:cubicBezTo>
                  <a:pt x="2023247" y="522817"/>
                  <a:pt x="1997738" y="523889"/>
                  <a:pt x="1972447" y="527050"/>
                </a:cubicBezTo>
                <a:cubicBezTo>
                  <a:pt x="1959690" y="528645"/>
                  <a:pt x="1940650" y="535532"/>
                  <a:pt x="1927997" y="539750"/>
                </a:cubicBezTo>
                <a:cubicBezTo>
                  <a:pt x="1891601" y="594345"/>
                  <a:pt x="1940064" y="530097"/>
                  <a:pt x="1896247" y="565150"/>
                </a:cubicBezTo>
                <a:cubicBezTo>
                  <a:pt x="1890288" y="569918"/>
                  <a:pt x="1890019" y="580155"/>
                  <a:pt x="1883547" y="584200"/>
                </a:cubicBezTo>
                <a:cubicBezTo>
                  <a:pt x="1872195" y="591295"/>
                  <a:pt x="1858147" y="592667"/>
                  <a:pt x="1845447" y="596900"/>
                </a:cubicBezTo>
                <a:cubicBezTo>
                  <a:pt x="1787645" y="616167"/>
                  <a:pt x="1878937" y="586612"/>
                  <a:pt x="1794647" y="609600"/>
                </a:cubicBezTo>
                <a:cubicBezTo>
                  <a:pt x="1781732" y="613122"/>
                  <a:pt x="1769247" y="618067"/>
                  <a:pt x="1756547" y="622300"/>
                </a:cubicBezTo>
                <a:cubicBezTo>
                  <a:pt x="1750197" y="624417"/>
                  <a:pt x="1744139" y="627820"/>
                  <a:pt x="1737497" y="628650"/>
                </a:cubicBezTo>
                <a:lnTo>
                  <a:pt x="1686697" y="635000"/>
                </a:lnTo>
                <a:cubicBezTo>
                  <a:pt x="1632193" y="653168"/>
                  <a:pt x="1718952" y="625349"/>
                  <a:pt x="1629547" y="647700"/>
                </a:cubicBezTo>
                <a:cubicBezTo>
                  <a:pt x="1616560" y="650947"/>
                  <a:pt x="1602586" y="652974"/>
                  <a:pt x="1591447" y="660400"/>
                </a:cubicBezTo>
                <a:lnTo>
                  <a:pt x="1572397" y="673100"/>
                </a:lnTo>
                <a:cubicBezTo>
                  <a:pt x="1506259" y="668691"/>
                  <a:pt x="1482495" y="672766"/>
                  <a:pt x="1426347" y="654050"/>
                </a:cubicBezTo>
                <a:cubicBezTo>
                  <a:pt x="1413647" y="649817"/>
                  <a:pt x="1399386" y="648776"/>
                  <a:pt x="1388247" y="641350"/>
                </a:cubicBezTo>
                <a:lnTo>
                  <a:pt x="1369197" y="628650"/>
                </a:lnTo>
                <a:cubicBezTo>
                  <a:pt x="1355903" y="588769"/>
                  <a:pt x="1347190" y="580370"/>
                  <a:pt x="1362847" y="533400"/>
                </a:cubicBezTo>
                <a:cubicBezTo>
                  <a:pt x="1367674" y="518920"/>
                  <a:pt x="1379780" y="508000"/>
                  <a:pt x="1388247" y="495300"/>
                </a:cubicBezTo>
                <a:cubicBezTo>
                  <a:pt x="1392480" y="488950"/>
                  <a:pt x="1398534" y="483490"/>
                  <a:pt x="1400947" y="476250"/>
                </a:cubicBezTo>
                <a:cubicBezTo>
                  <a:pt x="1411368" y="444986"/>
                  <a:pt x="1406197" y="463802"/>
                  <a:pt x="1413647" y="419100"/>
                </a:cubicBezTo>
                <a:cubicBezTo>
                  <a:pt x="1412314" y="407104"/>
                  <a:pt x="1415596" y="356899"/>
                  <a:pt x="1394597" y="342900"/>
                </a:cubicBezTo>
                <a:cubicBezTo>
                  <a:pt x="1387335" y="338059"/>
                  <a:pt x="1377664" y="338667"/>
                  <a:pt x="1369197" y="336550"/>
                </a:cubicBezTo>
                <a:cubicBezTo>
                  <a:pt x="1353643" y="326181"/>
                  <a:pt x="1345249" y="317500"/>
                  <a:pt x="1324747" y="317500"/>
                </a:cubicBezTo>
                <a:cubicBezTo>
                  <a:pt x="1313994" y="317500"/>
                  <a:pt x="1262969" y="326594"/>
                  <a:pt x="1248547" y="330200"/>
                </a:cubicBezTo>
                <a:cubicBezTo>
                  <a:pt x="1242053" y="331823"/>
                  <a:pt x="1235991" y="334927"/>
                  <a:pt x="1229497" y="336550"/>
                </a:cubicBezTo>
                <a:cubicBezTo>
                  <a:pt x="1219026" y="339168"/>
                  <a:pt x="1208283" y="340559"/>
                  <a:pt x="1197747" y="342900"/>
                </a:cubicBezTo>
                <a:cubicBezTo>
                  <a:pt x="1189228" y="344793"/>
                  <a:pt x="1181014" y="348230"/>
                  <a:pt x="1172347" y="349250"/>
                </a:cubicBezTo>
                <a:cubicBezTo>
                  <a:pt x="1144938" y="352475"/>
                  <a:pt x="1117314" y="353483"/>
                  <a:pt x="1089797" y="355600"/>
                </a:cubicBezTo>
                <a:lnTo>
                  <a:pt x="854847" y="349250"/>
                </a:lnTo>
                <a:cubicBezTo>
                  <a:pt x="841986" y="348652"/>
                  <a:pt x="829472" y="344858"/>
                  <a:pt x="816747" y="342900"/>
                </a:cubicBezTo>
                <a:cubicBezTo>
                  <a:pt x="801954" y="340624"/>
                  <a:pt x="787114" y="338667"/>
                  <a:pt x="772297" y="336550"/>
                </a:cubicBezTo>
                <a:lnTo>
                  <a:pt x="588147" y="342900"/>
                </a:lnTo>
                <a:cubicBezTo>
                  <a:pt x="489638" y="348085"/>
                  <a:pt x="571739" y="354343"/>
                  <a:pt x="480197" y="342900"/>
                </a:cubicBezTo>
                <a:cubicBezTo>
                  <a:pt x="422395" y="323633"/>
                  <a:pt x="513687" y="353188"/>
                  <a:pt x="429397" y="330200"/>
                </a:cubicBezTo>
                <a:cubicBezTo>
                  <a:pt x="416482" y="326678"/>
                  <a:pt x="403997" y="321733"/>
                  <a:pt x="391297" y="317500"/>
                </a:cubicBezTo>
                <a:cubicBezTo>
                  <a:pt x="384947" y="315383"/>
                  <a:pt x="378741" y="312773"/>
                  <a:pt x="372247" y="311150"/>
                </a:cubicBezTo>
                <a:cubicBezTo>
                  <a:pt x="363780" y="309033"/>
                  <a:pt x="355019" y="307864"/>
                  <a:pt x="346847" y="304800"/>
                </a:cubicBezTo>
                <a:cubicBezTo>
                  <a:pt x="310501" y="291170"/>
                  <a:pt x="333934" y="293634"/>
                  <a:pt x="302397" y="285750"/>
                </a:cubicBezTo>
                <a:cubicBezTo>
                  <a:pt x="290327" y="282733"/>
                  <a:pt x="258284" y="277939"/>
                  <a:pt x="245247" y="273050"/>
                </a:cubicBezTo>
                <a:cubicBezTo>
                  <a:pt x="186182" y="250900"/>
                  <a:pt x="259311" y="266927"/>
                  <a:pt x="181747" y="254000"/>
                </a:cubicBezTo>
                <a:cubicBezTo>
                  <a:pt x="175397" y="249767"/>
                  <a:pt x="169523" y="244713"/>
                  <a:pt x="162697" y="241300"/>
                </a:cubicBezTo>
                <a:cubicBezTo>
                  <a:pt x="156710" y="238307"/>
                  <a:pt x="150313" y="235556"/>
                  <a:pt x="143647" y="234950"/>
                </a:cubicBezTo>
                <a:cubicBezTo>
                  <a:pt x="103540" y="231304"/>
                  <a:pt x="63214" y="230717"/>
                  <a:pt x="22997" y="228600"/>
                </a:cubicBezTo>
                <a:cubicBezTo>
                  <a:pt x="16647" y="226483"/>
                  <a:pt x="4777" y="228892"/>
                  <a:pt x="3947" y="222250"/>
                </a:cubicBezTo>
                <a:cubicBezTo>
                  <a:pt x="0" y="190675"/>
                  <a:pt x="6783" y="158626"/>
                  <a:pt x="10297" y="127000"/>
                </a:cubicBezTo>
                <a:cubicBezTo>
                  <a:pt x="11036" y="120347"/>
                  <a:pt x="14808" y="114386"/>
                  <a:pt x="16647" y="107950"/>
                </a:cubicBezTo>
                <a:cubicBezTo>
                  <a:pt x="19045" y="99559"/>
                  <a:pt x="20880" y="91017"/>
                  <a:pt x="22997" y="82550"/>
                </a:cubicBezTo>
                <a:cubicBezTo>
                  <a:pt x="20880" y="61383"/>
                  <a:pt x="19882" y="40075"/>
                  <a:pt x="16647" y="19050"/>
                </a:cubicBezTo>
                <a:cubicBezTo>
                  <a:pt x="15629" y="12434"/>
                  <a:pt x="10297" y="0"/>
                  <a:pt x="10297" y="0"/>
                </a:cubicBezTo>
              </a:path>
            </a:pathLst>
          </a:custGeom>
          <a:ln w="50800" cap="flat">
            <a:solidFill>
              <a:srgbClr val="FF0000"/>
            </a:solidFill>
            <a:tailEnd type="arrow" w="sm" len="sm"/>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 name="Straight Arrow Connector 6"/>
          <p:cNvCxnSpPr/>
          <p:nvPr/>
        </p:nvCxnSpPr>
        <p:spPr>
          <a:xfrm rot="10800000" flipV="1">
            <a:off x="7543800" y="4000500"/>
            <a:ext cx="1219200" cy="533400"/>
          </a:xfrm>
          <a:prstGeom prst="straightConnector1">
            <a:avLst/>
          </a:prstGeom>
          <a:ln w="76200">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p:nvPicPr>
        <p:blipFill>
          <a:blip r:embed="rId4"/>
          <a:stretch>
            <a:fillRect/>
          </a:stretch>
        </p:blipFill>
        <p:spPr>
          <a:xfrm>
            <a:off x="5029200" y="2095500"/>
            <a:ext cx="533400" cy="533400"/>
          </a:xfrm>
          <a:prstGeom prst="rect">
            <a:avLst/>
          </a:prstGeom>
        </p:spPr>
      </p:pic>
      <p:pic>
        <p:nvPicPr>
          <p:cNvPr id="11" name="Picture 10"/>
          <p:cNvPicPr>
            <a:picLocks noChangeAspect="1"/>
          </p:cNvPicPr>
          <p:nvPr/>
        </p:nvPicPr>
        <p:blipFill>
          <a:blip r:embed="rId4"/>
          <a:stretch>
            <a:fillRect/>
          </a:stretch>
        </p:blipFill>
        <p:spPr>
          <a:xfrm>
            <a:off x="5181600" y="1104900"/>
            <a:ext cx="533400" cy="533400"/>
          </a:xfrm>
          <a:prstGeom prst="rect">
            <a:avLst/>
          </a:prstGeom>
        </p:spPr>
      </p:pic>
      <p:sp>
        <p:nvSpPr>
          <p:cNvPr id="12" name="Freeform 11"/>
          <p:cNvSpPr/>
          <p:nvPr/>
        </p:nvSpPr>
        <p:spPr>
          <a:xfrm>
            <a:off x="5988050" y="2717800"/>
            <a:ext cx="673100" cy="260350"/>
          </a:xfrm>
          <a:custGeom>
            <a:avLst/>
            <a:gdLst>
              <a:gd name="connsiteX0" fmla="*/ 673100 w 673100"/>
              <a:gd name="connsiteY0" fmla="*/ 260350 h 260350"/>
              <a:gd name="connsiteX1" fmla="*/ 666750 w 673100"/>
              <a:gd name="connsiteY1" fmla="*/ 241300 h 260350"/>
              <a:gd name="connsiteX2" fmla="*/ 647700 w 673100"/>
              <a:gd name="connsiteY2" fmla="*/ 234950 h 260350"/>
              <a:gd name="connsiteX3" fmla="*/ 501650 w 673100"/>
              <a:gd name="connsiteY3" fmla="*/ 228600 h 260350"/>
              <a:gd name="connsiteX4" fmla="*/ 450850 w 673100"/>
              <a:gd name="connsiteY4" fmla="*/ 215900 h 260350"/>
              <a:gd name="connsiteX5" fmla="*/ 412750 w 673100"/>
              <a:gd name="connsiteY5" fmla="*/ 203200 h 260350"/>
              <a:gd name="connsiteX6" fmla="*/ 393700 w 673100"/>
              <a:gd name="connsiteY6" fmla="*/ 196850 h 260350"/>
              <a:gd name="connsiteX7" fmla="*/ 342900 w 673100"/>
              <a:gd name="connsiteY7" fmla="*/ 190500 h 260350"/>
              <a:gd name="connsiteX8" fmla="*/ 304800 w 673100"/>
              <a:gd name="connsiteY8" fmla="*/ 165100 h 260350"/>
              <a:gd name="connsiteX9" fmla="*/ 292100 w 673100"/>
              <a:gd name="connsiteY9" fmla="*/ 146050 h 260350"/>
              <a:gd name="connsiteX10" fmla="*/ 273050 w 673100"/>
              <a:gd name="connsiteY10" fmla="*/ 133350 h 260350"/>
              <a:gd name="connsiteX11" fmla="*/ 228600 w 673100"/>
              <a:gd name="connsiteY11" fmla="*/ 107950 h 260350"/>
              <a:gd name="connsiteX12" fmla="*/ 171450 w 673100"/>
              <a:gd name="connsiteY12" fmla="*/ 57150 h 260350"/>
              <a:gd name="connsiteX13" fmla="*/ 133350 w 673100"/>
              <a:gd name="connsiteY13" fmla="*/ 44450 h 260350"/>
              <a:gd name="connsiteX14" fmla="*/ 95250 w 673100"/>
              <a:gd name="connsiteY14" fmla="*/ 31750 h 260350"/>
              <a:gd name="connsiteX15" fmla="*/ 76200 w 673100"/>
              <a:gd name="connsiteY15" fmla="*/ 25400 h 260350"/>
              <a:gd name="connsiteX16" fmla="*/ 12700 w 673100"/>
              <a:gd name="connsiteY16" fmla="*/ 6350 h 260350"/>
              <a:gd name="connsiteX17" fmla="*/ 0 w 673100"/>
              <a:gd name="connsiteY17"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3100" h="260350">
                <a:moveTo>
                  <a:pt x="673100" y="260350"/>
                </a:moveTo>
                <a:cubicBezTo>
                  <a:pt x="670983" y="254000"/>
                  <a:pt x="671483" y="246033"/>
                  <a:pt x="666750" y="241300"/>
                </a:cubicBezTo>
                <a:cubicBezTo>
                  <a:pt x="662017" y="236567"/>
                  <a:pt x="654374" y="235463"/>
                  <a:pt x="647700" y="234950"/>
                </a:cubicBezTo>
                <a:cubicBezTo>
                  <a:pt x="599114" y="231213"/>
                  <a:pt x="550333" y="230717"/>
                  <a:pt x="501650" y="228600"/>
                </a:cubicBezTo>
                <a:cubicBezTo>
                  <a:pt x="443848" y="209333"/>
                  <a:pt x="535140" y="238888"/>
                  <a:pt x="450850" y="215900"/>
                </a:cubicBezTo>
                <a:cubicBezTo>
                  <a:pt x="437935" y="212378"/>
                  <a:pt x="425450" y="207433"/>
                  <a:pt x="412750" y="203200"/>
                </a:cubicBezTo>
                <a:cubicBezTo>
                  <a:pt x="406400" y="201083"/>
                  <a:pt x="400342" y="197680"/>
                  <a:pt x="393700" y="196850"/>
                </a:cubicBezTo>
                <a:lnTo>
                  <a:pt x="342900" y="190500"/>
                </a:lnTo>
                <a:cubicBezTo>
                  <a:pt x="330200" y="182033"/>
                  <a:pt x="313267" y="177800"/>
                  <a:pt x="304800" y="165100"/>
                </a:cubicBezTo>
                <a:cubicBezTo>
                  <a:pt x="300567" y="158750"/>
                  <a:pt x="297496" y="151446"/>
                  <a:pt x="292100" y="146050"/>
                </a:cubicBezTo>
                <a:cubicBezTo>
                  <a:pt x="286704" y="140654"/>
                  <a:pt x="279676" y="137136"/>
                  <a:pt x="273050" y="133350"/>
                </a:cubicBezTo>
                <a:cubicBezTo>
                  <a:pt x="256952" y="124151"/>
                  <a:pt x="242524" y="120327"/>
                  <a:pt x="228600" y="107950"/>
                </a:cubicBezTo>
                <a:cubicBezTo>
                  <a:pt x="214230" y="95177"/>
                  <a:pt x="193068" y="66758"/>
                  <a:pt x="171450" y="57150"/>
                </a:cubicBezTo>
                <a:cubicBezTo>
                  <a:pt x="159217" y="51713"/>
                  <a:pt x="146050" y="48683"/>
                  <a:pt x="133350" y="44450"/>
                </a:cubicBezTo>
                <a:lnTo>
                  <a:pt x="95250" y="31750"/>
                </a:lnTo>
                <a:cubicBezTo>
                  <a:pt x="88900" y="29633"/>
                  <a:pt x="82694" y="27023"/>
                  <a:pt x="76200" y="25400"/>
                </a:cubicBezTo>
                <a:cubicBezTo>
                  <a:pt x="57970" y="20842"/>
                  <a:pt x="28160" y="14080"/>
                  <a:pt x="12700" y="6350"/>
                </a:cubicBezTo>
                <a:lnTo>
                  <a:pt x="0" y="0"/>
                </a:lnTo>
              </a:path>
            </a:pathLst>
          </a:cu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Freeform 15"/>
          <p:cNvSpPr/>
          <p:nvPr/>
        </p:nvSpPr>
        <p:spPr>
          <a:xfrm>
            <a:off x="5260340" y="1618615"/>
            <a:ext cx="702310" cy="1105535"/>
          </a:xfrm>
          <a:custGeom>
            <a:avLst/>
            <a:gdLst>
              <a:gd name="connsiteX0" fmla="*/ 702310 w 702310"/>
              <a:gd name="connsiteY0" fmla="*/ 1105535 h 1105535"/>
              <a:gd name="connsiteX1" fmla="*/ 695960 w 702310"/>
              <a:gd name="connsiteY1" fmla="*/ 1086485 h 1105535"/>
              <a:gd name="connsiteX2" fmla="*/ 676910 w 702310"/>
              <a:gd name="connsiteY2" fmla="*/ 1073785 h 1105535"/>
              <a:gd name="connsiteX3" fmla="*/ 689610 w 702310"/>
              <a:gd name="connsiteY3" fmla="*/ 1029335 h 1105535"/>
              <a:gd name="connsiteX4" fmla="*/ 683260 w 702310"/>
              <a:gd name="connsiteY4" fmla="*/ 845185 h 1105535"/>
              <a:gd name="connsiteX5" fmla="*/ 676910 w 702310"/>
              <a:gd name="connsiteY5" fmla="*/ 819785 h 1105535"/>
              <a:gd name="connsiteX6" fmla="*/ 645160 w 702310"/>
              <a:gd name="connsiteY6" fmla="*/ 762635 h 1105535"/>
              <a:gd name="connsiteX7" fmla="*/ 581660 w 702310"/>
              <a:gd name="connsiteY7" fmla="*/ 749935 h 1105535"/>
              <a:gd name="connsiteX8" fmla="*/ 543560 w 702310"/>
              <a:gd name="connsiteY8" fmla="*/ 737235 h 1105535"/>
              <a:gd name="connsiteX9" fmla="*/ 524510 w 702310"/>
              <a:gd name="connsiteY9" fmla="*/ 730885 h 1105535"/>
              <a:gd name="connsiteX10" fmla="*/ 505460 w 702310"/>
              <a:gd name="connsiteY10" fmla="*/ 718185 h 1105535"/>
              <a:gd name="connsiteX11" fmla="*/ 448310 w 702310"/>
              <a:gd name="connsiteY11" fmla="*/ 692785 h 1105535"/>
              <a:gd name="connsiteX12" fmla="*/ 416560 w 702310"/>
              <a:gd name="connsiteY12" fmla="*/ 667385 h 1105535"/>
              <a:gd name="connsiteX13" fmla="*/ 372110 w 702310"/>
              <a:gd name="connsiteY13" fmla="*/ 610235 h 1105535"/>
              <a:gd name="connsiteX14" fmla="*/ 359410 w 702310"/>
              <a:gd name="connsiteY14" fmla="*/ 591185 h 1105535"/>
              <a:gd name="connsiteX15" fmla="*/ 340360 w 702310"/>
              <a:gd name="connsiteY15" fmla="*/ 534035 h 1105535"/>
              <a:gd name="connsiteX16" fmla="*/ 334010 w 702310"/>
              <a:gd name="connsiteY16" fmla="*/ 514985 h 1105535"/>
              <a:gd name="connsiteX17" fmla="*/ 327660 w 702310"/>
              <a:gd name="connsiteY17" fmla="*/ 495935 h 1105535"/>
              <a:gd name="connsiteX18" fmla="*/ 321310 w 702310"/>
              <a:gd name="connsiteY18" fmla="*/ 451485 h 1105535"/>
              <a:gd name="connsiteX19" fmla="*/ 302260 w 702310"/>
              <a:gd name="connsiteY19" fmla="*/ 438785 h 1105535"/>
              <a:gd name="connsiteX20" fmla="*/ 276860 w 702310"/>
              <a:gd name="connsiteY20" fmla="*/ 400685 h 1105535"/>
              <a:gd name="connsiteX21" fmla="*/ 264160 w 702310"/>
              <a:gd name="connsiteY21" fmla="*/ 381635 h 1105535"/>
              <a:gd name="connsiteX22" fmla="*/ 257810 w 702310"/>
              <a:gd name="connsiteY22" fmla="*/ 362585 h 1105535"/>
              <a:gd name="connsiteX23" fmla="*/ 238760 w 702310"/>
              <a:gd name="connsiteY23" fmla="*/ 349885 h 1105535"/>
              <a:gd name="connsiteX24" fmla="*/ 226060 w 702310"/>
              <a:gd name="connsiteY24" fmla="*/ 330835 h 1105535"/>
              <a:gd name="connsiteX25" fmla="*/ 187960 w 702310"/>
              <a:gd name="connsiteY25" fmla="*/ 305435 h 1105535"/>
              <a:gd name="connsiteX26" fmla="*/ 156210 w 702310"/>
              <a:gd name="connsiteY26" fmla="*/ 260985 h 1105535"/>
              <a:gd name="connsiteX27" fmla="*/ 130810 w 702310"/>
              <a:gd name="connsiteY27" fmla="*/ 222885 h 1105535"/>
              <a:gd name="connsiteX28" fmla="*/ 99060 w 702310"/>
              <a:gd name="connsiteY28" fmla="*/ 172085 h 1105535"/>
              <a:gd name="connsiteX29" fmla="*/ 86360 w 702310"/>
              <a:gd name="connsiteY29" fmla="*/ 153035 h 1105535"/>
              <a:gd name="connsiteX30" fmla="*/ 80010 w 702310"/>
              <a:gd name="connsiteY30" fmla="*/ 133985 h 1105535"/>
              <a:gd name="connsiteX31" fmla="*/ 60960 w 702310"/>
              <a:gd name="connsiteY31" fmla="*/ 127635 h 1105535"/>
              <a:gd name="connsiteX32" fmla="*/ 48260 w 702310"/>
              <a:gd name="connsiteY32" fmla="*/ 108585 h 1105535"/>
              <a:gd name="connsiteX33" fmla="*/ 29210 w 702310"/>
              <a:gd name="connsiteY33" fmla="*/ 83185 h 1105535"/>
              <a:gd name="connsiteX34" fmla="*/ 22860 w 702310"/>
              <a:gd name="connsiteY34" fmla="*/ 51435 h 1105535"/>
              <a:gd name="connsiteX35" fmla="*/ 3810 w 702310"/>
              <a:gd name="connsiteY35" fmla="*/ 6985 h 110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02310" h="1105535">
                <a:moveTo>
                  <a:pt x="702310" y="1105535"/>
                </a:moveTo>
                <a:cubicBezTo>
                  <a:pt x="700193" y="1099185"/>
                  <a:pt x="700141" y="1091712"/>
                  <a:pt x="695960" y="1086485"/>
                </a:cubicBezTo>
                <a:cubicBezTo>
                  <a:pt x="691192" y="1080526"/>
                  <a:pt x="679323" y="1081025"/>
                  <a:pt x="676910" y="1073785"/>
                </a:cubicBezTo>
                <a:cubicBezTo>
                  <a:pt x="675581" y="1069798"/>
                  <a:pt x="687635" y="1035261"/>
                  <a:pt x="689610" y="1029335"/>
                </a:cubicBezTo>
                <a:cubicBezTo>
                  <a:pt x="687493" y="967952"/>
                  <a:pt x="686976" y="906492"/>
                  <a:pt x="683260" y="845185"/>
                </a:cubicBezTo>
                <a:cubicBezTo>
                  <a:pt x="682732" y="836474"/>
                  <a:pt x="679308" y="828176"/>
                  <a:pt x="676910" y="819785"/>
                </a:cubicBezTo>
                <a:cubicBezTo>
                  <a:pt x="672202" y="803306"/>
                  <a:pt x="659523" y="767423"/>
                  <a:pt x="645160" y="762635"/>
                </a:cubicBezTo>
                <a:cubicBezTo>
                  <a:pt x="611911" y="751552"/>
                  <a:pt x="632736" y="757232"/>
                  <a:pt x="581660" y="749935"/>
                </a:cubicBezTo>
                <a:lnTo>
                  <a:pt x="543560" y="737235"/>
                </a:lnTo>
                <a:cubicBezTo>
                  <a:pt x="537210" y="735118"/>
                  <a:pt x="530079" y="734598"/>
                  <a:pt x="524510" y="730885"/>
                </a:cubicBezTo>
                <a:cubicBezTo>
                  <a:pt x="518160" y="726652"/>
                  <a:pt x="512434" y="721285"/>
                  <a:pt x="505460" y="718185"/>
                </a:cubicBezTo>
                <a:cubicBezTo>
                  <a:pt x="437450" y="687958"/>
                  <a:pt x="491423" y="721527"/>
                  <a:pt x="448310" y="692785"/>
                </a:cubicBezTo>
                <a:cubicBezTo>
                  <a:pt x="419907" y="650180"/>
                  <a:pt x="453366" y="691922"/>
                  <a:pt x="416560" y="667385"/>
                </a:cubicBezTo>
                <a:cubicBezTo>
                  <a:pt x="398654" y="655448"/>
                  <a:pt x="382202" y="625373"/>
                  <a:pt x="372110" y="610235"/>
                </a:cubicBezTo>
                <a:cubicBezTo>
                  <a:pt x="367877" y="603885"/>
                  <a:pt x="361823" y="598425"/>
                  <a:pt x="359410" y="591185"/>
                </a:cubicBezTo>
                <a:lnTo>
                  <a:pt x="340360" y="534035"/>
                </a:lnTo>
                <a:lnTo>
                  <a:pt x="334010" y="514985"/>
                </a:lnTo>
                <a:lnTo>
                  <a:pt x="327660" y="495935"/>
                </a:lnTo>
                <a:cubicBezTo>
                  <a:pt x="325543" y="481118"/>
                  <a:pt x="327389" y="465162"/>
                  <a:pt x="321310" y="451485"/>
                </a:cubicBezTo>
                <a:cubicBezTo>
                  <a:pt x="318210" y="444511"/>
                  <a:pt x="307286" y="444528"/>
                  <a:pt x="302260" y="438785"/>
                </a:cubicBezTo>
                <a:cubicBezTo>
                  <a:pt x="292209" y="427298"/>
                  <a:pt x="285327" y="413385"/>
                  <a:pt x="276860" y="400685"/>
                </a:cubicBezTo>
                <a:cubicBezTo>
                  <a:pt x="272627" y="394335"/>
                  <a:pt x="266573" y="388875"/>
                  <a:pt x="264160" y="381635"/>
                </a:cubicBezTo>
                <a:cubicBezTo>
                  <a:pt x="262043" y="375285"/>
                  <a:pt x="261991" y="367812"/>
                  <a:pt x="257810" y="362585"/>
                </a:cubicBezTo>
                <a:cubicBezTo>
                  <a:pt x="253042" y="356626"/>
                  <a:pt x="245110" y="354118"/>
                  <a:pt x="238760" y="349885"/>
                </a:cubicBezTo>
                <a:cubicBezTo>
                  <a:pt x="234527" y="343535"/>
                  <a:pt x="231803" y="335861"/>
                  <a:pt x="226060" y="330835"/>
                </a:cubicBezTo>
                <a:cubicBezTo>
                  <a:pt x="214573" y="320784"/>
                  <a:pt x="187960" y="305435"/>
                  <a:pt x="187960" y="305435"/>
                </a:cubicBezTo>
                <a:cubicBezTo>
                  <a:pt x="173143" y="260985"/>
                  <a:pt x="187960" y="271568"/>
                  <a:pt x="156210" y="260985"/>
                </a:cubicBezTo>
                <a:cubicBezTo>
                  <a:pt x="147743" y="248285"/>
                  <a:pt x="135637" y="237365"/>
                  <a:pt x="130810" y="222885"/>
                </a:cubicBezTo>
                <a:cubicBezTo>
                  <a:pt x="115697" y="177545"/>
                  <a:pt x="129249" y="192211"/>
                  <a:pt x="99060" y="172085"/>
                </a:cubicBezTo>
                <a:cubicBezTo>
                  <a:pt x="94827" y="165735"/>
                  <a:pt x="89773" y="159861"/>
                  <a:pt x="86360" y="153035"/>
                </a:cubicBezTo>
                <a:cubicBezTo>
                  <a:pt x="83367" y="147048"/>
                  <a:pt x="84743" y="138718"/>
                  <a:pt x="80010" y="133985"/>
                </a:cubicBezTo>
                <a:cubicBezTo>
                  <a:pt x="75277" y="129252"/>
                  <a:pt x="67310" y="129752"/>
                  <a:pt x="60960" y="127635"/>
                </a:cubicBezTo>
                <a:cubicBezTo>
                  <a:pt x="56727" y="121285"/>
                  <a:pt x="52696" y="114795"/>
                  <a:pt x="48260" y="108585"/>
                </a:cubicBezTo>
                <a:cubicBezTo>
                  <a:pt x="42109" y="99973"/>
                  <a:pt x="33508" y="92856"/>
                  <a:pt x="29210" y="83185"/>
                </a:cubicBezTo>
                <a:cubicBezTo>
                  <a:pt x="24827" y="73322"/>
                  <a:pt x="27243" y="61298"/>
                  <a:pt x="22860" y="51435"/>
                </a:cubicBezTo>
                <a:cubicBezTo>
                  <a:pt x="0" y="0"/>
                  <a:pt x="3810" y="49191"/>
                  <a:pt x="3810" y="6985"/>
                </a:cubicBezTo>
              </a:path>
            </a:pathLst>
          </a:cu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Freeform 16"/>
          <p:cNvSpPr/>
          <p:nvPr/>
        </p:nvSpPr>
        <p:spPr>
          <a:xfrm>
            <a:off x="3053422" y="1580903"/>
            <a:ext cx="2147228" cy="285997"/>
          </a:xfrm>
          <a:custGeom>
            <a:avLst/>
            <a:gdLst>
              <a:gd name="connsiteX0" fmla="*/ 2147228 w 2147228"/>
              <a:gd name="connsiteY0" fmla="*/ 101847 h 285997"/>
              <a:gd name="connsiteX1" fmla="*/ 2134528 w 2147228"/>
              <a:gd name="connsiteY1" fmla="*/ 82797 h 285997"/>
              <a:gd name="connsiteX2" fmla="*/ 2077378 w 2147228"/>
              <a:gd name="connsiteY2" fmla="*/ 57397 h 285997"/>
              <a:gd name="connsiteX3" fmla="*/ 2058328 w 2147228"/>
              <a:gd name="connsiteY3" fmla="*/ 51047 h 285997"/>
              <a:gd name="connsiteX4" fmla="*/ 2039278 w 2147228"/>
              <a:gd name="connsiteY4" fmla="*/ 44697 h 285997"/>
              <a:gd name="connsiteX5" fmla="*/ 1893228 w 2147228"/>
              <a:gd name="connsiteY5" fmla="*/ 31997 h 285997"/>
              <a:gd name="connsiteX6" fmla="*/ 1829728 w 2147228"/>
              <a:gd name="connsiteY6" fmla="*/ 12947 h 285997"/>
              <a:gd name="connsiteX7" fmla="*/ 1810678 w 2147228"/>
              <a:gd name="connsiteY7" fmla="*/ 6597 h 285997"/>
              <a:gd name="connsiteX8" fmla="*/ 1791628 w 2147228"/>
              <a:gd name="connsiteY8" fmla="*/ 247 h 285997"/>
              <a:gd name="connsiteX9" fmla="*/ 1721778 w 2147228"/>
              <a:gd name="connsiteY9" fmla="*/ 6597 h 285997"/>
              <a:gd name="connsiteX10" fmla="*/ 1683678 w 2147228"/>
              <a:gd name="connsiteY10" fmla="*/ 31997 h 285997"/>
              <a:gd name="connsiteX11" fmla="*/ 1639228 w 2147228"/>
              <a:gd name="connsiteY11" fmla="*/ 38347 h 285997"/>
              <a:gd name="connsiteX12" fmla="*/ 1582078 w 2147228"/>
              <a:gd name="connsiteY12" fmla="*/ 51047 h 285997"/>
              <a:gd name="connsiteX13" fmla="*/ 1563028 w 2147228"/>
              <a:gd name="connsiteY13" fmla="*/ 57397 h 285997"/>
              <a:gd name="connsiteX14" fmla="*/ 1537628 w 2147228"/>
              <a:gd name="connsiteY14" fmla="*/ 63747 h 285997"/>
              <a:gd name="connsiteX15" fmla="*/ 1105828 w 2147228"/>
              <a:gd name="connsiteY15" fmla="*/ 57397 h 285997"/>
              <a:gd name="connsiteX16" fmla="*/ 997878 w 2147228"/>
              <a:gd name="connsiteY16" fmla="*/ 51047 h 285997"/>
              <a:gd name="connsiteX17" fmla="*/ 813728 w 2147228"/>
              <a:gd name="connsiteY17" fmla="*/ 57397 h 285997"/>
              <a:gd name="connsiteX18" fmla="*/ 775628 w 2147228"/>
              <a:gd name="connsiteY18" fmla="*/ 82797 h 285997"/>
              <a:gd name="connsiteX19" fmla="*/ 737528 w 2147228"/>
              <a:gd name="connsiteY19" fmla="*/ 95497 h 285997"/>
              <a:gd name="connsiteX20" fmla="*/ 705778 w 2147228"/>
              <a:gd name="connsiteY20" fmla="*/ 89147 h 285997"/>
              <a:gd name="connsiteX21" fmla="*/ 648628 w 2147228"/>
              <a:gd name="connsiteY21" fmla="*/ 70097 h 285997"/>
              <a:gd name="connsiteX22" fmla="*/ 629578 w 2147228"/>
              <a:gd name="connsiteY22" fmla="*/ 63747 h 285997"/>
              <a:gd name="connsiteX23" fmla="*/ 610528 w 2147228"/>
              <a:gd name="connsiteY23" fmla="*/ 57397 h 285997"/>
              <a:gd name="connsiteX24" fmla="*/ 477178 w 2147228"/>
              <a:gd name="connsiteY24" fmla="*/ 51047 h 285997"/>
              <a:gd name="connsiteX25" fmla="*/ 451778 w 2147228"/>
              <a:gd name="connsiteY25" fmla="*/ 44697 h 285997"/>
              <a:gd name="connsiteX26" fmla="*/ 432728 w 2147228"/>
              <a:gd name="connsiteY26" fmla="*/ 38347 h 285997"/>
              <a:gd name="connsiteX27" fmla="*/ 324778 w 2147228"/>
              <a:gd name="connsiteY27" fmla="*/ 44697 h 285997"/>
              <a:gd name="connsiteX28" fmla="*/ 286678 w 2147228"/>
              <a:gd name="connsiteY28" fmla="*/ 57397 h 285997"/>
              <a:gd name="connsiteX29" fmla="*/ 248578 w 2147228"/>
              <a:gd name="connsiteY29" fmla="*/ 82797 h 285997"/>
              <a:gd name="connsiteX30" fmla="*/ 210478 w 2147228"/>
              <a:gd name="connsiteY30" fmla="*/ 108197 h 285997"/>
              <a:gd name="connsiteX31" fmla="*/ 197778 w 2147228"/>
              <a:gd name="connsiteY31" fmla="*/ 133597 h 285997"/>
              <a:gd name="connsiteX32" fmla="*/ 178728 w 2147228"/>
              <a:gd name="connsiteY32" fmla="*/ 139947 h 285997"/>
              <a:gd name="connsiteX33" fmla="*/ 159678 w 2147228"/>
              <a:gd name="connsiteY33" fmla="*/ 158997 h 285997"/>
              <a:gd name="connsiteX34" fmla="*/ 140628 w 2147228"/>
              <a:gd name="connsiteY34" fmla="*/ 171697 h 285997"/>
              <a:gd name="connsiteX35" fmla="*/ 127928 w 2147228"/>
              <a:gd name="connsiteY35" fmla="*/ 190747 h 285997"/>
              <a:gd name="connsiteX36" fmla="*/ 102528 w 2147228"/>
              <a:gd name="connsiteY36" fmla="*/ 197097 h 285997"/>
              <a:gd name="connsiteX37" fmla="*/ 45378 w 2147228"/>
              <a:gd name="connsiteY37" fmla="*/ 222497 h 285997"/>
              <a:gd name="connsiteX38" fmla="*/ 32678 w 2147228"/>
              <a:gd name="connsiteY38" fmla="*/ 241547 h 285997"/>
              <a:gd name="connsiteX39" fmla="*/ 928 w 2147228"/>
              <a:gd name="connsiteY39" fmla="*/ 273297 h 285997"/>
              <a:gd name="connsiteX40" fmla="*/ 7278 w 2147228"/>
              <a:gd name="connsiteY40" fmla="*/ 285997 h 28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147228" h="285997">
                <a:moveTo>
                  <a:pt x="2147228" y="101847"/>
                </a:moveTo>
                <a:cubicBezTo>
                  <a:pt x="2142995" y="95497"/>
                  <a:pt x="2139924" y="88193"/>
                  <a:pt x="2134528" y="82797"/>
                </a:cubicBezTo>
                <a:cubicBezTo>
                  <a:pt x="2119434" y="67703"/>
                  <a:pt x="2096241" y="63685"/>
                  <a:pt x="2077378" y="57397"/>
                </a:cubicBezTo>
                <a:lnTo>
                  <a:pt x="2058328" y="51047"/>
                </a:lnTo>
                <a:cubicBezTo>
                  <a:pt x="2051978" y="48930"/>
                  <a:pt x="2045880" y="45797"/>
                  <a:pt x="2039278" y="44697"/>
                </a:cubicBezTo>
                <a:cubicBezTo>
                  <a:pt x="1965623" y="32421"/>
                  <a:pt x="2014031" y="39103"/>
                  <a:pt x="1893228" y="31997"/>
                </a:cubicBezTo>
                <a:cubicBezTo>
                  <a:pt x="1854841" y="22400"/>
                  <a:pt x="1876107" y="28407"/>
                  <a:pt x="1829728" y="12947"/>
                </a:cubicBezTo>
                <a:lnTo>
                  <a:pt x="1810678" y="6597"/>
                </a:lnTo>
                <a:lnTo>
                  <a:pt x="1791628" y="247"/>
                </a:lnTo>
                <a:cubicBezTo>
                  <a:pt x="1768345" y="2364"/>
                  <a:pt x="1744207" y="0"/>
                  <a:pt x="1721778" y="6597"/>
                </a:cubicBezTo>
                <a:cubicBezTo>
                  <a:pt x="1707135" y="10904"/>
                  <a:pt x="1698788" y="29838"/>
                  <a:pt x="1683678" y="31997"/>
                </a:cubicBezTo>
                <a:lnTo>
                  <a:pt x="1639228" y="38347"/>
                </a:lnTo>
                <a:cubicBezTo>
                  <a:pt x="1596344" y="52642"/>
                  <a:pt x="1649132" y="36146"/>
                  <a:pt x="1582078" y="51047"/>
                </a:cubicBezTo>
                <a:cubicBezTo>
                  <a:pt x="1575544" y="52499"/>
                  <a:pt x="1569464" y="55558"/>
                  <a:pt x="1563028" y="57397"/>
                </a:cubicBezTo>
                <a:cubicBezTo>
                  <a:pt x="1554637" y="59795"/>
                  <a:pt x="1546095" y="61630"/>
                  <a:pt x="1537628" y="63747"/>
                </a:cubicBezTo>
                <a:lnTo>
                  <a:pt x="1105828" y="57397"/>
                </a:lnTo>
                <a:cubicBezTo>
                  <a:pt x="1069792" y="56549"/>
                  <a:pt x="1033924" y="51047"/>
                  <a:pt x="997878" y="51047"/>
                </a:cubicBezTo>
                <a:cubicBezTo>
                  <a:pt x="936458" y="51047"/>
                  <a:pt x="875111" y="55280"/>
                  <a:pt x="813728" y="57397"/>
                </a:cubicBezTo>
                <a:cubicBezTo>
                  <a:pt x="801028" y="65864"/>
                  <a:pt x="790108" y="77970"/>
                  <a:pt x="775628" y="82797"/>
                </a:cubicBezTo>
                <a:lnTo>
                  <a:pt x="737528" y="95497"/>
                </a:lnTo>
                <a:cubicBezTo>
                  <a:pt x="726945" y="93380"/>
                  <a:pt x="716191" y="91987"/>
                  <a:pt x="705778" y="89147"/>
                </a:cubicBezTo>
                <a:lnTo>
                  <a:pt x="648628" y="70097"/>
                </a:lnTo>
                <a:lnTo>
                  <a:pt x="629578" y="63747"/>
                </a:lnTo>
                <a:cubicBezTo>
                  <a:pt x="623228" y="61630"/>
                  <a:pt x="617214" y="57715"/>
                  <a:pt x="610528" y="57397"/>
                </a:cubicBezTo>
                <a:lnTo>
                  <a:pt x="477178" y="51047"/>
                </a:lnTo>
                <a:cubicBezTo>
                  <a:pt x="468711" y="48930"/>
                  <a:pt x="460169" y="47095"/>
                  <a:pt x="451778" y="44697"/>
                </a:cubicBezTo>
                <a:cubicBezTo>
                  <a:pt x="445342" y="42858"/>
                  <a:pt x="439421" y="38347"/>
                  <a:pt x="432728" y="38347"/>
                </a:cubicBezTo>
                <a:cubicBezTo>
                  <a:pt x="396682" y="38347"/>
                  <a:pt x="360761" y="42580"/>
                  <a:pt x="324778" y="44697"/>
                </a:cubicBezTo>
                <a:cubicBezTo>
                  <a:pt x="312078" y="48930"/>
                  <a:pt x="297817" y="49971"/>
                  <a:pt x="286678" y="57397"/>
                </a:cubicBezTo>
                <a:cubicBezTo>
                  <a:pt x="273978" y="65864"/>
                  <a:pt x="259371" y="72004"/>
                  <a:pt x="248578" y="82797"/>
                </a:cubicBezTo>
                <a:cubicBezTo>
                  <a:pt x="224795" y="106580"/>
                  <a:pt x="238047" y="99007"/>
                  <a:pt x="210478" y="108197"/>
                </a:cubicBezTo>
                <a:cubicBezTo>
                  <a:pt x="206245" y="116664"/>
                  <a:pt x="204471" y="126904"/>
                  <a:pt x="197778" y="133597"/>
                </a:cubicBezTo>
                <a:cubicBezTo>
                  <a:pt x="193045" y="138330"/>
                  <a:pt x="184297" y="136234"/>
                  <a:pt x="178728" y="139947"/>
                </a:cubicBezTo>
                <a:cubicBezTo>
                  <a:pt x="171256" y="144928"/>
                  <a:pt x="166577" y="153248"/>
                  <a:pt x="159678" y="158997"/>
                </a:cubicBezTo>
                <a:cubicBezTo>
                  <a:pt x="153815" y="163883"/>
                  <a:pt x="146978" y="167464"/>
                  <a:pt x="140628" y="171697"/>
                </a:cubicBezTo>
                <a:cubicBezTo>
                  <a:pt x="136395" y="178047"/>
                  <a:pt x="134278" y="186514"/>
                  <a:pt x="127928" y="190747"/>
                </a:cubicBezTo>
                <a:cubicBezTo>
                  <a:pt x="120666" y="195588"/>
                  <a:pt x="110887" y="194589"/>
                  <a:pt x="102528" y="197097"/>
                </a:cubicBezTo>
                <a:cubicBezTo>
                  <a:pt x="61310" y="209462"/>
                  <a:pt x="73217" y="203938"/>
                  <a:pt x="45378" y="222497"/>
                </a:cubicBezTo>
                <a:cubicBezTo>
                  <a:pt x="41145" y="228847"/>
                  <a:pt x="38074" y="236151"/>
                  <a:pt x="32678" y="241547"/>
                </a:cubicBezTo>
                <a:cubicBezTo>
                  <a:pt x="19978" y="254247"/>
                  <a:pt x="5161" y="252130"/>
                  <a:pt x="928" y="273297"/>
                </a:cubicBezTo>
                <a:cubicBezTo>
                  <a:pt x="0" y="277938"/>
                  <a:pt x="5161" y="281764"/>
                  <a:pt x="7278" y="285997"/>
                </a:cubicBezTo>
              </a:path>
            </a:pathLst>
          </a:cu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825750" y="1532004"/>
            <a:ext cx="196850" cy="334896"/>
          </a:xfrm>
          <a:custGeom>
            <a:avLst/>
            <a:gdLst>
              <a:gd name="connsiteX0" fmla="*/ 196850 w 196850"/>
              <a:gd name="connsiteY0" fmla="*/ 334896 h 334896"/>
              <a:gd name="connsiteX1" fmla="*/ 158750 w 196850"/>
              <a:gd name="connsiteY1" fmla="*/ 309496 h 334896"/>
              <a:gd name="connsiteX2" fmla="*/ 139700 w 196850"/>
              <a:gd name="connsiteY2" fmla="*/ 296796 h 334896"/>
              <a:gd name="connsiteX3" fmla="*/ 127000 w 196850"/>
              <a:gd name="connsiteY3" fmla="*/ 277746 h 334896"/>
              <a:gd name="connsiteX4" fmla="*/ 139700 w 196850"/>
              <a:gd name="connsiteY4" fmla="*/ 226946 h 334896"/>
              <a:gd name="connsiteX5" fmla="*/ 152400 w 196850"/>
              <a:gd name="connsiteY5" fmla="*/ 207896 h 334896"/>
              <a:gd name="connsiteX6" fmla="*/ 158750 w 196850"/>
              <a:gd name="connsiteY6" fmla="*/ 188846 h 334896"/>
              <a:gd name="connsiteX7" fmla="*/ 152400 w 196850"/>
              <a:gd name="connsiteY7" fmla="*/ 61846 h 334896"/>
              <a:gd name="connsiteX8" fmla="*/ 107950 w 196850"/>
              <a:gd name="connsiteY8" fmla="*/ 42796 h 334896"/>
              <a:gd name="connsiteX9" fmla="*/ 88900 w 196850"/>
              <a:gd name="connsiteY9" fmla="*/ 30096 h 334896"/>
              <a:gd name="connsiteX10" fmla="*/ 44450 w 196850"/>
              <a:gd name="connsiteY10" fmla="*/ 17396 h 334896"/>
              <a:gd name="connsiteX11" fmla="*/ 0 w 196850"/>
              <a:gd name="connsiteY11" fmla="*/ 4696 h 33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850" h="334896">
                <a:moveTo>
                  <a:pt x="196850" y="334896"/>
                </a:moveTo>
                <a:lnTo>
                  <a:pt x="158750" y="309496"/>
                </a:lnTo>
                <a:lnTo>
                  <a:pt x="139700" y="296796"/>
                </a:lnTo>
                <a:cubicBezTo>
                  <a:pt x="135467" y="290446"/>
                  <a:pt x="127947" y="285319"/>
                  <a:pt x="127000" y="277746"/>
                </a:cubicBezTo>
                <a:cubicBezTo>
                  <a:pt x="126275" y="271949"/>
                  <a:pt x="135139" y="236069"/>
                  <a:pt x="139700" y="226946"/>
                </a:cubicBezTo>
                <a:cubicBezTo>
                  <a:pt x="143113" y="220120"/>
                  <a:pt x="148987" y="214722"/>
                  <a:pt x="152400" y="207896"/>
                </a:cubicBezTo>
                <a:cubicBezTo>
                  <a:pt x="155393" y="201909"/>
                  <a:pt x="156633" y="195196"/>
                  <a:pt x="158750" y="188846"/>
                </a:cubicBezTo>
                <a:cubicBezTo>
                  <a:pt x="156633" y="146513"/>
                  <a:pt x="161794" y="103178"/>
                  <a:pt x="152400" y="61846"/>
                </a:cubicBezTo>
                <a:cubicBezTo>
                  <a:pt x="150706" y="54392"/>
                  <a:pt x="114984" y="46313"/>
                  <a:pt x="107950" y="42796"/>
                </a:cubicBezTo>
                <a:cubicBezTo>
                  <a:pt x="101124" y="39383"/>
                  <a:pt x="95915" y="33102"/>
                  <a:pt x="88900" y="30096"/>
                </a:cubicBezTo>
                <a:cubicBezTo>
                  <a:pt x="60416" y="17889"/>
                  <a:pt x="69164" y="29753"/>
                  <a:pt x="44450" y="17396"/>
                </a:cubicBezTo>
                <a:cubicBezTo>
                  <a:pt x="9657" y="0"/>
                  <a:pt x="42682" y="4696"/>
                  <a:pt x="0" y="4696"/>
                </a:cubicBezTo>
              </a:path>
            </a:pathLst>
          </a:cu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Freeform 18"/>
          <p:cNvSpPr/>
          <p:nvPr/>
        </p:nvSpPr>
        <p:spPr>
          <a:xfrm>
            <a:off x="1930400" y="1190807"/>
            <a:ext cx="698500" cy="282393"/>
          </a:xfrm>
          <a:custGeom>
            <a:avLst/>
            <a:gdLst>
              <a:gd name="connsiteX0" fmla="*/ 698500 w 698500"/>
              <a:gd name="connsiteY0" fmla="*/ 282393 h 282393"/>
              <a:gd name="connsiteX1" fmla="*/ 685800 w 698500"/>
              <a:gd name="connsiteY1" fmla="*/ 263343 h 282393"/>
              <a:gd name="connsiteX2" fmla="*/ 666750 w 698500"/>
              <a:gd name="connsiteY2" fmla="*/ 250643 h 282393"/>
              <a:gd name="connsiteX3" fmla="*/ 603250 w 698500"/>
              <a:gd name="connsiteY3" fmla="*/ 231593 h 282393"/>
              <a:gd name="connsiteX4" fmla="*/ 565150 w 698500"/>
              <a:gd name="connsiteY4" fmla="*/ 212543 h 282393"/>
              <a:gd name="connsiteX5" fmla="*/ 546100 w 698500"/>
              <a:gd name="connsiteY5" fmla="*/ 199843 h 282393"/>
              <a:gd name="connsiteX6" fmla="*/ 508000 w 698500"/>
              <a:gd name="connsiteY6" fmla="*/ 187143 h 282393"/>
              <a:gd name="connsiteX7" fmla="*/ 450850 w 698500"/>
              <a:gd name="connsiteY7" fmla="*/ 161743 h 282393"/>
              <a:gd name="connsiteX8" fmla="*/ 431800 w 698500"/>
              <a:gd name="connsiteY8" fmla="*/ 155393 h 282393"/>
              <a:gd name="connsiteX9" fmla="*/ 374650 w 698500"/>
              <a:gd name="connsiteY9" fmla="*/ 129993 h 282393"/>
              <a:gd name="connsiteX10" fmla="*/ 336550 w 698500"/>
              <a:gd name="connsiteY10" fmla="*/ 110943 h 282393"/>
              <a:gd name="connsiteX11" fmla="*/ 298450 w 698500"/>
              <a:gd name="connsiteY11" fmla="*/ 98243 h 282393"/>
              <a:gd name="connsiteX12" fmla="*/ 279400 w 698500"/>
              <a:gd name="connsiteY12" fmla="*/ 91893 h 282393"/>
              <a:gd name="connsiteX13" fmla="*/ 260350 w 698500"/>
              <a:gd name="connsiteY13" fmla="*/ 72843 h 282393"/>
              <a:gd name="connsiteX14" fmla="*/ 203200 w 698500"/>
              <a:gd name="connsiteY14" fmla="*/ 41093 h 282393"/>
              <a:gd name="connsiteX15" fmla="*/ 139700 w 698500"/>
              <a:gd name="connsiteY15" fmla="*/ 34743 h 282393"/>
              <a:gd name="connsiteX16" fmla="*/ 101600 w 698500"/>
              <a:gd name="connsiteY16" fmla="*/ 41093 h 282393"/>
              <a:gd name="connsiteX17" fmla="*/ 88900 w 698500"/>
              <a:gd name="connsiteY17" fmla="*/ 60143 h 282393"/>
              <a:gd name="connsiteX18" fmla="*/ 69850 w 698500"/>
              <a:gd name="connsiteY18" fmla="*/ 66493 h 282393"/>
              <a:gd name="connsiteX19" fmla="*/ 50800 w 698500"/>
              <a:gd name="connsiteY19" fmla="*/ 28393 h 282393"/>
              <a:gd name="connsiteX20" fmla="*/ 31750 w 698500"/>
              <a:gd name="connsiteY20" fmla="*/ 22043 h 282393"/>
              <a:gd name="connsiteX21" fmla="*/ 0 w 698500"/>
              <a:gd name="connsiteY21" fmla="*/ 2993 h 28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500" h="282393">
                <a:moveTo>
                  <a:pt x="698500" y="282393"/>
                </a:moveTo>
                <a:cubicBezTo>
                  <a:pt x="694267" y="276043"/>
                  <a:pt x="691196" y="268739"/>
                  <a:pt x="685800" y="263343"/>
                </a:cubicBezTo>
                <a:cubicBezTo>
                  <a:pt x="680404" y="257947"/>
                  <a:pt x="673724" y="253743"/>
                  <a:pt x="666750" y="250643"/>
                </a:cubicBezTo>
                <a:cubicBezTo>
                  <a:pt x="646873" y="241809"/>
                  <a:pt x="624360" y="236870"/>
                  <a:pt x="603250" y="231593"/>
                </a:cubicBezTo>
                <a:cubicBezTo>
                  <a:pt x="548655" y="195197"/>
                  <a:pt x="617730" y="238833"/>
                  <a:pt x="565150" y="212543"/>
                </a:cubicBezTo>
                <a:cubicBezTo>
                  <a:pt x="558324" y="209130"/>
                  <a:pt x="553074" y="202943"/>
                  <a:pt x="546100" y="199843"/>
                </a:cubicBezTo>
                <a:cubicBezTo>
                  <a:pt x="533867" y="194406"/>
                  <a:pt x="519139" y="194569"/>
                  <a:pt x="508000" y="187143"/>
                </a:cubicBezTo>
                <a:cubicBezTo>
                  <a:pt x="477811" y="167017"/>
                  <a:pt x="496190" y="176856"/>
                  <a:pt x="450850" y="161743"/>
                </a:cubicBezTo>
                <a:cubicBezTo>
                  <a:pt x="444500" y="159626"/>
                  <a:pt x="437369" y="159106"/>
                  <a:pt x="431800" y="155393"/>
                </a:cubicBezTo>
                <a:cubicBezTo>
                  <a:pt x="401611" y="135267"/>
                  <a:pt x="419990" y="145106"/>
                  <a:pt x="374650" y="129993"/>
                </a:cubicBezTo>
                <a:cubicBezTo>
                  <a:pt x="305175" y="106835"/>
                  <a:pt x="410408" y="143769"/>
                  <a:pt x="336550" y="110943"/>
                </a:cubicBezTo>
                <a:cubicBezTo>
                  <a:pt x="324317" y="105506"/>
                  <a:pt x="311150" y="102476"/>
                  <a:pt x="298450" y="98243"/>
                </a:cubicBezTo>
                <a:lnTo>
                  <a:pt x="279400" y="91893"/>
                </a:lnTo>
                <a:cubicBezTo>
                  <a:pt x="273050" y="85543"/>
                  <a:pt x="267439" y="78356"/>
                  <a:pt x="260350" y="72843"/>
                </a:cubicBezTo>
                <a:cubicBezTo>
                  <a:pt x="246453" y="62034"/>
                  <a:pt x="223674" y="44243"/>
                  <a:pt x="203200" y="41093"/>
                </a:cubicBezTo>
                <a:cubicBezTo>
                  <a:pt x="182175" y="37858"/>
                  <a:pt x="160867" y="36860"/>
                  <a:pt x="139700" y="34743"/>
                </a:cubicBezTo>
                <a:cubicBezTo>
                  <a:pt x="127000" y="36860"/>
                  <a:pt x="113116" y="35335"/>
                  <a:pt x="101600" y="41093"/>
                </a:cubicBezTo>
                <a:cubicBezTo>
                  <a:pt x="94774" y="44506"/>
                  <a:pt x="94859" y="55375"/>
                  <a:pt x="88900" y="60143"/>
                </a:cubicBezTo>
                <a:cubicBezTo>
                  <a:pt x="83673" y="64324"/>
                  <a:pt x="76200" y="64376"/>
                  <a:pt x="69850" y="66493"/>
                </a:cubicBezTo>
                <a:cubicBezTo>
                  <a:pt x="65667" y="53944"/>
                  <a:pt x="61991" y="37345"/>
                  <a:pt x="50800" y="28393"/>
                </a:cubicBezTo>
                <a:cubicBezTo>
                  <a:pt x="45573" y="24212"/>
                  <a:pt x="38100" y="24160"/>
                  <a:pt x="31750" y="22043"/>
                </a:cubicBezTo>
                <a:cubicBezTo>
                  <a:pt x="9707" y="0"/>
                  <a:pt x="21680" y="2993"/>
                  <a:pt x="0" y="2993"/>
                </a:cubicBezTo>
              </a:path>
            </a:pathLst>
          </a:custGeom>
          <a:ln w="50800">
            <a:solidFill>
              <a:srgbClr val="FF0000"/>
            </a:solidFill>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5" presetClass="emph" presetSubtype="0" repeatCount="4000" fill="hold" nodeType="afterEffect">
                                  <p:stCondLst>
                                    <p:cond delay="0"/>
                                  </p:stCondLst>
                                  <p:childTnLst>
                                    <p:anim calcmode="discrete" valueType="str">
                                      <p:cBhvr>
                                        <p:cTn id="13" dur="2000" fill="hold"/>
                                        <p:tgtEl>
                                          <p:spTgt spid="10"/>
                                        </p:tgtEl>
                                        <p:attrNameLst>
                                          <p:attrName>style.visibility</p:attrName>
                                        </p:attrNameLst>
                                      </p:cBhvr>
                                      <p:tavLst>
                                        <p:tav tm="0">
                                          <p:val>
                                            <p:strVal val="hidden"/>
                                          </p:val>
                                        </p:tav>
                                        <p:tav tm="50000">
                                          <p:val>
                                            <p:strVal val="visible"/>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900" decel="100000" fill="hold"/>
                                        <p:tgtEl>
                                          <p:spTgt spid="1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20" presetID="35" presetClass="emph" presetSubtype="0" fill="hold" grpId="1" nodeType="withEffect">
                                  <p:stCondLst>
                                    <p:cond delay="0"/>
                                  </p:stCondLst>
                                  <p:childTnLst>
                                    <p:anim calcmode="discrete" valueType="str">
                                      <p:cBhvr>
                                        <p:cTn id="21" dur="2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900" decel="100000" fill="hold"/>
                                        <p:tgtEl>
                                          <p:spTgt spid="11"/>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35" presetClass="emph" presetSubtype="0" fill="hold" nodeType="afterEffect">
                                  <p:stCondLst>
                                    <p:cond delay="0"/>
                                  </p:stCondLst>
                                  <p:childTnLst>
                                    <p:anim calcmode="discrete" valueType="str">
                                      <p:cBhvr>
                                        <p:cTn id="32" dur="2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900" decel="100000" fill="hold"/>
                                        <p:tgtEl>
                                          <p:spTgt spid="1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41" presetID="35" presetClass="emph" presetSubtype="0" repeatCount="2000" fill="hold" grpId="1" nodeType="withEffect">
                                  <p:stCondLst>
                                    <p:cond delay="0"/>
                                  </p:stCondLst>
                                  <p:childTnLst>
                                    <p:anim calcmode="discrete" valueType="str">
                                      <p:cBhvr>
                                        <p:cTn id="42" dur="2000" fill="hold"/>
                                        <p:tgtEl>
                                          <p:spTgt spid="17"/>
                                        </p:tgtEl>
                                        <p:attrNameLst>
                                          <p:attrName>style.visibility</p:attrName>
                                        </p:attrNameLst>
                                      </p:cBhvr>
                                      <p:tavLst>
                                        <p:tav tm="0">
                                          <p:val>
                                            <p:strVal val="hidden"/>
                                          </p:val>
                                        </p:tav>
                                        <p:tav tm="50000">
                                          <p:val>
                                            <p:strVal val="visible"/>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900" decel="100000" fill="hold"/>
                                        <p:tgtEl>
                                          <p:spTgt spid="1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1" presetID="35" presetClass="emph" presetSubtype="0" fill="hold" grpId="1" nodeType="withEffect">
                                  <p:stCondLst>
                                    <p:cond delay="0"/>
                                  </p:stCondLst>
                                  <p:childTnLst>
                                    <p:anim calcmode="discrete" valueType="str">
                                      <p:cBhvr>
                                        <p:cTn id="52" dur="2000" fill="hold"/>
                                        <p:tgtEl>
                                          <p:spTgt spid="18"/>
                                        </p:tgtEl>
                                        <p:attrNameLst>
                                          <p:attrName>style.visibility</p:attrName>
                                        </p:attrNameLst>
                                      </p:cBhvr>
                                      <p:tavLst>
                                        <p:tav tm="0">
                                          <p:val>
                                            <p:strVal val="hidden"/>
                                          </p:val>
                                        </p:tav>
                                        <p:tav tm="50000">
                                          <p:val>
                                            <p:strVal val="visible"/>
                                          </p:val>
                                        </p:tav>
                                      </p:tavLst>
                                    </p:anim>
                                  </p:childTnLst>
                                </p:cTn>
                              </p:par>
                            </p:childTnLst>
                          </p:cTn>
                        </p:par>
                        <p:par>
                          <p:cTn id="53" fill="hold">
                            <p:stCondLst>
                              <p:cond delay="2000"/>
                            </p:stCondLst>
                            <p:childTnLst>
                              <p:par>
                                <p:cTn id="54" presetID="37"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900" decel="100000" fill="hold"/>
                                        <p:tgtEl>
                                          <p:spTgt spid="1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60" presetID="35" presetClass="emph" presetSubtype="0" fill="hold" grpId="1" nodeType="withEffect">
                                  <p:stCondLst>
                                    <p:cond delay="0"/>
                                  </p:stCondLst>
                                  <p:childTnLst>
                                    <p:anim calcmode="discrete" valueType="str">
                                      <p:cBhvr>
                                        <p:cTn id="61" dur="2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8" grpId="0" animBg="1"/>
      <p:bldP spid="18" grpId="1" animBg="1"/>
      <p:bldP spid="19" grpId="0" animBg="1"/>
      <p:bldP spid="19" grpId="1"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extBox 14"/>
          <p:cNvSpPr txBox="1">
            <a:spLocks noChangeArrowheads="1"/>
          </p:cNvSpPr>
          <p:nvPr/>
        </p:nvSpPr>
        <p:spPr bwMode="auto">
          <a:xfrm>
            <a:off x="0" y="8763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we’re left wondering</a:t>
            </a:r>
            <a:endParaRPr lang="en-US" sz="2000" dirty="0">
              <a:solidFill>
                <a:srgbClr val="FFFF00"/>
              </a:solidFill>
            </a:endParaRPr>
          </a:p>
        </p:txBody>
      </p:sp>
      <p:sp>
        <p:nvSpPr>
          <p:cNvPr id="21" name="TextBox 14"/>
          <p:cNvSpPr txBox="1">
            <a:spLocks noChangeArrowheads="1"/>
          </p:cNvSpPr>
          <p:nvPr/>
        </p:nvSpPr>
        <p:spPr bwMode="auto">
          <a:xfrm>
            <a:off x="914400" y="0"/>
            <a:ext cx="7010400" cy="461665"/>
          </a:xfrm>
          <a:prstGeom prst="rect">
            <a:avLst/>
          </a:prstGeom>
          <a:noFill/>
          <a:ln w="9525">
            <a:noFill/>
            <a:miter lim="800000"/>
            <a:headEnd/>
            <a:tailEnd/>
          </a:ln>
        </p:spPr>
        <p:txBody>
          <a:bodyPr wrap="square">
            <a:prstTxWarp prst="textNoShape">
              <a:avLst/>
            </a:prstTxWarp>
            <a:spAutoFit/>
          </a:bodyPr>
          <a:lstStyle/>
          <a:p>
            <a:pPr marL="354013" indent="-354013"/>
            <a:r>
              <a:rPr lang="en-US" sz="2400" b="1" u="sng" dirty="0" smtClean="0">
                <a:solidFill>
                  <a:srgbClr val="FFFF00"/>
                </a:solidFill>
                <a:latin typeface="Times New Roman"/>
                <a:cs typeface="Times New Roman"/>
              </a:rPr>
              <a:t>Knowing and Doing the Will of God in Mission</a:t>
            </a:r>
            <a:endParaRPr lang="en-US" sz="2200" dirty="0">
              <a:solidFill>
                <a:srgbClr val="FFFFFF"/>
              </a:solidFill>
              <a:latin typeface="Times New Roman"/>
              <a:cs typeface="Times New Roman"/>
            </a:endParaRPr>
          </a:p>
        </p:txBody>
      </p:sp>
      <p:sp>
        <p:nvSpPr>
          <p:cNvPr id="8" name="TextBox 7"/>
          <p:cNvSpPr txBox="1"/>
          <p:nvPr/>
        </p:nvSpPr>
        <p:spPr>
          <a:xfrm>
            <a:off x="1676400" y="419100"/>
            <a:ext cx="7467600" cy="461665"/>
          </a:xfrm>
          <a:prstGeom prst="rect">
            <a:avLst/>
          </a:prstGeom>
          <a:noFill/>
        </p:spPr>
        <p:txBody>
          <a:bodyPr wrap="square" rtlCol="0">
            <a:spAutoFit/>
          </a:bodyPr>
          <a:lstStyle/>
          <a:p>
            <a:pPr marL="1790700" indent="-1790700"/>
            <a:r>
              <a:rPr lang="en-US" sz="2400" dirty="0" smtClean="0">
                <a:solidFill>
                  <a:srgbClr val="FFFF00"/>
                </a:solidFill>
                <a:latin typeface="Times New Roman"/>
                <a:cs typeface="Times New Roman"/>
              </a:rPr>
              <a:t>The Lord rarely lays out a full plan for us</a:t>
            </a:r>
            <a:endParaRPr lang="en-US" sz="2400" dirty="0">
              <a:solidFill>
                <a:srgbClr val="FFFF00"/>
              </a:solidFill>
              <a:latin typeface="Times New Roman"/>
              <a:cs typeface="Times New Roman"/>
            </a:endParaRPr>
          </a:p>
        </p:txBody>
      </p:sp>
      <p:sp>
        <p:nvSpPr>
          <p:cNvPr id="11" name="TextBox 14"/>
          <p:cNvSpPr txBox="1">
            <a:spLocks noChangeArrowheads="1"/>
          </p:cNvSpPr>
          <p:nvPr/>
        </p:nvSpPr>
        <p:spPr bwMode="auto">
          <a:xfrm>
            <a:off x="0" y="15621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we have to ‘feel our way’</a:t>
            </a:r>
            <a:endParaRPr lang="en-US" sz="2000" dirty="0">
              <a:solidFill>
                <a:srgbClr val="FFFF00"/>
              </a:solidFill>
            </a:endParaRPr>
          </a:p>
        </p:txBody>
      </p:sp>
      <p:sp>
        <p:nvSpPr>
          <p:cNvPr id="12" name="TextBox 14"/>
          <p:cNvSpPr txBox="1">
            <a:spLocks noChangeArrowheads="1"/>
          </p:cNvSpPr>
          <p:nvPr/>
        </p:nvSpPr>
        <p:spPr bwMode="auto">
          <a:xfrm>
            <a:off x="0" y="29337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He will give us a clear direction (but only up to a point)</a:t>
            </a:r>
            <a:endParaRPr lang="en-US" sz="2000" dirty="0">
              <a:solidFill>
                <a:srgbClr val="FFFF00"/>
              </a:solidFill>
            </a:endParaRPr>
          </a:p>
        </p:txBody>
      </p:sp>
      <p:sp>
        <p:nvSpPr>
          <p:cNvPr id="14" name="TextBox 14"/>
          <p:cNvSpPr txBox="1">
            <a:spLocks noChangeArrowheads="1"/>
          </p:cNvSpPr>
          <p:nvPr/>
        </p:nvSpPr>
        <p:spPr bwMode="auto">
          <a:xfrm>
            <a:off x="0" y="39243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Never be so committed to our plans that we’re closed to re-direction</a:t>
            </a:r>
            <a:endParaRPr lang="en-US" sz="2000" dirty="0">
              <a:solidFill>
                <a:srgbClr val="FFFF00"/>
              </a:solidFill>
            </a:endParaRPr>
          </a:p>
        </p:txBody>
      </p:sp>
      <p:sp>
        <p:nvSpPr>
          <p:cNvPr id="15" name="TextBox 14"/>
          <p:cNvSpPr txBox="1">
            <a:spLocks noChangeArrowheads="1"/>
          </p:cNvSpPr>
          <p:nvPr/>
        </p:nvSpPr>
        <p:spPr bwMode="auto">
          <a:xfrm>
            <a:off x="0" y="49149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Never will our walk with God be characterised by inactivity.</a:t>
            </a:r>
            <a:endParaRPr lang="en-US" sz="2000" dirty="0">
              <a:solidFill>
                <a:srgbClr val="FFFF00"/>
              </a:solidFill>
            </a:endParaRPr>
          </a:p>
        </p:txBody>
      </p:sp>
      <p:sp>
        <p:nvSpPr>
          <p:cNvPr id="9" name="TextBox 14"/>
          <p:cNvSpPr txBox="1">
            <a:spLocks noChangeArrowheads="1"/>
          </p:cNvSpPr>
          <p:nvPr/>
        </p:nvSpPr>
        <p:spPr bwMode="auto">
          <a:xfrm>
            <a:off x="0" y="1181100"/>
            <a:ext cx="88392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A painful split in the team – disagreement between disciples</a:t>
            </a:r>
          </a:p>
        </p:txBody>
      </p:sp>
      <p:sp>
        <p:nvSpPr>
          <p:cNvPr id="10" name="TextBox 14"/>
          <p:cNvSpPr txBox="1">
            <a:spLocks noChangeArrowheads="1"/>
          </p:cNvSpPr>
          <p:nvPr/>
        </p:nvSpPr>
        <p:spPr bwMode="auto">
          <a:xfrm>
            <a:off x="0" y="4229100"/>
            <a:ext cx="8839200" cy="769441"/>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A new partnership in mission</a:t>
            </a:r>
          </a:p>
          <a:p>
            <a:pPr marL="184150" indent="-184150">
              <a:buFont typeface="Arial"/>
              <a:buChar char="•"/>
            </a:pPr>
            <a:r>
              <a:rPr lang="en-US" sz="2200" dirty="0" smtClean="0">
                <a:solidFill>
                  <a:schemeClr val="bg1"/>
                </a:solidFill>
                <a:latin typeface="Times New Roman"/>
                <a:cs typeface="Times New Roman"/>
              </a:rPr>
              <a:t>A new direction in mission</a:t>
            </a:r>
          </a:p>
        </p:txBody>
      </p:sp>
      <p:sp>
        <p:nvSpPr>
          <p:cNvPr id="13" name="TextBox 14"/>
          <p:cNvSpPr txBox="1">
            <a:spLocks noChangeArrowheads="1"/>
          </p:cNvSpPr>
          <p:nvPr/>
        </p:nvSpPr>
        <p:spPr bwMode="auto">
          <a:xfrm>
            <a:off x="0" y="5284113"/>
            <a:ext cx="8839200" cy="430887"/>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Let’s go back and see how the churches are going....</a:t>
            </a:r>
          </a:p>
        </p:txBody>
      </p:sp>
      <p:sp>
        <p:nvSpPr>
          <p:cNvPr id="17" name="TextBox 14"/>
          <p:cNvSpPr txBox="1">
            <a:spLocks noChangeArrowheads="1"/>
          </p:cNvSpPr>
          <p:nvPr/>
        </p:nvSpPr>
        <p:spPr bwMode="auto">
          <a:xfrm>
            <a:off x="0" y="1866900"/>
            <a:ext cx="9144000" cy="1107996"/>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In the absence of a clear direction from God, they did what they thought best</a:t>
            </a:r>
          </a:p>
          <a:p>
            <a:pPr marL="184150" indent="-184150">
              <a:buFont typeface="Arial"/>
              <a:buChar char="•"/>
            </a:pPr>
            <a:r>
              <a:rPr lang="en-US" sz="2200" dirty="0" smtClean="0">
                <a:solidFill>
                  <a:schemeClr val="bg1"/>
                </a:solidFill>
                <a:latin typeface="Times New Roman"/>
                <a:cs typeface="Times New Roman"/>
              </a:rPr>
              <a:t>Timothy was well respected – “Come with us on mission”</a:t>
            </a:r>
          </a:p>
          <a:p>
            <a:pPr marL="184150" indent="-184150">
              <a:buFont typeface="Arial"/>
              <a:buChar char="•"/>
            </a:pPr>
            <a:r>
              <a:rPr lang="en-US" sz="2200" dirty="0" smtClean="0">
                <a:solidFill>
                  <a:schemeClr val="bg1"/>
                </a:solidFill>
                <a:latin typeface="Times New Roman"/>
                <a:cs typeface="Times New Roman"/>
              </a:rPr>
              <a:t>God said “STOP”.  I guess we go this way now....</a:t>
            </a:r>
          </a:p>
        </p:txBody>
      </p:sp>
      <p:sp>
        <p:nvSpPr>
          <p:cNvPr id="18" name="TextBox 14"/>
          <p:cNvSpPr txBox="1">
            <a:spLocks noChangeArrowheads="1"/>
          </p:cNvSpPr>
          <p:nvPr/>
        </p:nvSpPr>
        <p:spPr bwMode="auto">
          <a:xfrm>
            <a:off x="0" y="3238500"/>
            <a:ext cx="9144000" cy="769441"/>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Holy Spirit says “STOP – I have a new direction...”</a:t>
            </a:r>
          </a:p>
          <a:p>
            <a:pPr marL="184150" indent="-184150">
              <a:buFont typeface="Arial"/>
              <a:buChar char="•"/>
            </a:pPr>
            <a:r>
              <a:rPr lang="en-US" sz="2200" dirty="0" smtClean="0">
                <a:solidFill>
                  <a:schemeClr val="bg1"/>
                </a:solidFill>
                <a:latin typeface="Times New Roman"/>
                <a:cs typeface="Times New Roman"/>
              </a:rPr>
              <a:t>Vision – “Come to Macedonia”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116013" y="877888"/>
            <a:ext cx="7127875" cy="1938992"/>
          </a:xfrm>
          <a:prstGeom prst="rect">
            <a:avLst/>
          </a:prstGeom>
          <a:noFill/>
          <a:ln w="9525">
            <a:noFill/>
            <a:miter lim="800000"/>
            <a:headEnd/>
            <a:tailEnd/>
          </a:ln>
        </p:spPr>
        <p:txBody>
          <a:bodyPr>
            <a:prstTxWarp prst="textNoShape">
              <a:avLst/>
            </a:prstTxWarp>
            <a:spAutoFit/>
          </a:bodyPr>
          <a:lstStyle/>
          <a:p>
            <a:pPr>
              <a:spcBef>
                <a:spcPct val="50000"/>
              </a:spcBef>
            </a:pPr>
            <a:r>
              <a:rPr lang="en-AU" sz="4800" dirty="0" smtClean="0">
                <a:solidFill>
                  <a:srgbClr val="FFFF66"/>
                </a:solidFill>
              </a:rPr>
              <a:t>Acts   15:36-16:15</a:t>
            </a:r>
          </a:p>
          <a:p>
            <a:pPr>
              <a:spcBef>
                <a:spcPct val="50000"/>
              </a:spcBef>
            </a:pPr>
            <a:endParaRPr lang="en-AU" sz="4800" dirty="0">
              <a:solidFill>
                <a:srgbClr val="FFFF6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262980"/>
          </a:xfrm>
          <a:prstGeom prst="rect">
            <a:avLst/>
          </a:prstGeom>
          <a:noFill/>
          <a:ln w="9525">
            <a:noFill/>
            <a:miter lim="800000"/>
            <a:headEnd/>
            <a:tailEnd/>
          </a:ln>
        </p:spPr>
        <p:txBody>
          <a:bodyPr wrap="square">
            <a:prstTxWarp prst="textNoShape">
              <a:avLst/>
            </a:prstTxWarp>
            <a:spAutoFit/>
          </a:bodyPr>
          <a:lstStyle/>
          <a:p>
            <a:pPr indent="152400">
              <a:spcAft>
                <a:spcPts val="0"/>
              </a:spcAft>
            </a:pPr>
            <a:r>
              <a:rPr lang="en-US" sz="2800" b="1" baseline="30000" dirty="0" smtClean="0">
                <a:solidFill>
                  <a:schemeClr val="bg1"/>
                </a:solidFill>
                <a:latin typeface="Times New Roman"/>
                <a:ea typeface="Cambria"/>
                <a:cs typeface="Times New Roman"/>
              </a:rPr>
              <a:t>36 </a:t>
            </a:r>
            <a:r>
              <a:rPr lang="en-US" sz="2800" dirty="0" smtClean="0">
                <a:solidFill>
                  <a:schemeClr val="bg1"/>
                </a:solidFill>
                <a:latin typeface="Times New Roman"/>
                <a:ea typeface="Cambria"/>
                <a:cs typeface="Times New Roman"/>
              </a:rPr>
              <a:t>And after some days Paul said to Barnabas, “Let us return and visit the brothers in every city where we proclaimed the word of the Lord, and see how they are.” </a:t>
            </a:r>
            <a:r>
              <a:rPr lang="en-US" sz="2800" b="1" baseline="30000" dirty="0" smtClean="0">
                <a:solidFill>
                  <a:schemeClr val="bg1"/>
                </a:solidFill>
                <a:latin typeface="Times New Roman"/>
                <a:ea typeface="Cambria"/>
                <a:cs typeface="Times New Roman"/>
              </a:rPr>
              <a:t>37 </a:t>
            </a:r>
            <a:r>
              <a:rPr lang="en-US" sz="2800" dirty="0" smtClean="0">
                <a:solidFill>
                  <a:schemeClr val="bg1"/>
                </a:solidFill>
                <a:latin typeface="Times New Roman"/>
                <a:ea typeface="Cambria"/>
                <a:cs typeface="Times New Roman"/>
              </a:rPr>
              <a:t>Now Barnabas wanted to take with them John called Mark. </a:t>
            </a:r>
            <a:r>
              <a:rPr lang="en-US" sz="2800" b="1" baseline="30000" dirty="0" smtClean="0">
                <a:solidFill>
                  <a:schemeClr val="bg1"/>
                </a:solidFill>
                <a:latin typeface="Times New Roman"/>
                <a:ea typeface="Cambria"/>
                <a:cs typeface="Times New Roman"/>
              </a:rPr>
              <a:t>38 </a:t>
            </a:r>
            <a:r>
              <a:rPr lang="en-US" sz="2800" dirty="0" smtClean="0">
                <a:solidFill>
                  <a:schemeClr val="bg1"/>
                </a:solidFill>
                <a:latin typeface="Times New Roman"/>
                <a:ea typeface="Cambria"/>
                <a:cs typeface="Times New Roman"/>
              </a:rPr>
              <a:t>But Paul thought best not to take with them one who had withdrawn from them in </a:t>
            </a:r>
            <a:r>
              <a:rPr lang="en-US" sz="2800" dirty="0" err="1" smtClean="0">
                <a:solidFill>
                  <a:schemeClr val="bg1"/>
                </a:solidFill>
                <a:latin typeface="Times New Roman"/>
                <a:ea typeface="Cambria"/>
                <a:cs typeface="Times New Roman"/>
              </a:rPr>
              <a:t>Pamphylia</a:t>
            </a:r>
            <a:r>
              <a:rPr lang="en-US" sz="2800" dirty="0" smtClean="0">
                <a:solidFill>
                  <a:schemeClr val="bg1"/>
                </a:solidFill>
                <a:latin typeface="Times New Roman"/>
                <a:ea typeface="Cambria"/>
                <a:cs typeface="Times New Roman"/>
              </a:rPr>
              <a:t> and had not gone with them to the work. </a:t>
            </a:r>
            <a:r>
              <a:rPr lang="en-US" sz="2800" b="1" baseline="30000" dirty="0" smtClean="0">
                <a:solidFill>
                  <a:schemeClr val="bg1"/>
                </a:solidFill>
                <a:latin typeface="Times New Roman"/>
                <a:ea typeface="Cambria"/>
                <a:cs typeface="Times New Roman"/>
              </a:rPr>
              <a:t>39 </a:t>
            </a:r>
            <a:r>
              <a:rPr lang="en-US" sz="2800" dirty="0" smtClean="0">
                <a:solidFill>
                  <a:schemeClr val="bg1"/>
                </a:solidFill>
                <a:latin typeface="Times New Roman"/>
                <a:ea typeface="Cambria"/>
                <a:cs typeface="Times New Roman"/>
              </a:rPr>
              <a:t>And there arose a sharp disagreement, so that they separated from each other. Barnabas took Mark with him and sailed away to Cyprus, </a:t>
            </a:r>
            <a:r>
              <a:rPr lang="en-US" sz="2800" b="1" baseline="30000" dirty="0" smtClean="0">
                <a:solidFill>
                  <a:schemeClr val="bg1"/>
                </a:solidFill>
                <a:latin typeface="Times New Roman"/>
                <a:ea typeface="Cambria"/>
                <a:cs typeface="Times New Roman"/>
              </a:rPr>
              <a:t>40 </a:t>
            </a:r>
            <a:r>
              <a:rPr lang="en-US" sz="2800" dirty="0" smtClean="0">
                <a:solidFill>
                  <a:schemeClr val="bg1"/>
                </a:solidFill>
                <a:latin typeface="Times New Roman"/>
                <a:ea typeface="Cambria"/>
                <a:cs typeface="Times New Roman"/>
              </a:rPr>
              <a:t>but Paul chose Silas and departed, having been commended by the brothers to the grace of the Lord. </a:t>
            </a:r>
            <a:r>
              <a:rPr lang="en-US" sz="2800" b="1" baseline="30000" dirty="0" smtClean="0">
                <a:solidFill>
                  <a:schemeClr val="bg1"/>
                </a:solidFill>
                <a:latin typeface="Times New Roman"/>
                <a:ea typeface="Cambria"/>
                <a:cs typeface="Times New Roman"/>
              </a:rPr>
              <a:t>41 </a:t>
            </a:r>
            <a:r>
              <a:rPr lang="en-US" sz="2800" dirty="0" smtClean="0">
                <a:solidFill>
                  <a:schemeClr val="bg1"/>
                </a:solidFill>
                <a:latin typeface="Times New Roman"/>
                <a:ea typeface="Cambria"/>
                <a:cs typeface="Times New Roman"/>
              </a:rPr>
              <a:t>And he went through Syria and Cilicia, strengthening the churches. </a:t>
            </a:r>
            <a:endParaRPr lang="en-US" sz="2400" dirty="0">
              <a:solidFill>
                <a:schemeClr val="bg1"/>
              </a:solidFill>
              <a:latin typeface="Times New Roman"/>
              <a:ea typeface="Cambria"/>
              <a:cs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016758"/>
          </a:xfrm>
          <a:prstGeom prst="rect">
            <a:avLst/>
          </a:prstGeom>
          <a:noFill/>
          <a:ln w="9525">
            <a:noFill/>
            <a:miter lim="800000"/>
            <a:headEnd/>
            <a:tailEnd/>
          </a:ln>
        </p:spPr>
        <p:txBody>
          <a:bodyPr wrap="square">
            <a:prstTxWarp prst="textNoShape">
              <a:avLst/>
            </a:prstTxWarp>
            <a:spAutoFit/>
          </a:bodyPr>
          <a:lstStyle/>
          <a:p>
            <a:pPr indent="152400">
              <a:spcAft>
                <a:spcPts val="0"/>
              </a:spcAft>
            </a:pPr>
            <a:r>
              <a:rPr lang="en-US" sz="4000" b="1" dirty="0" smtClean="0">
                <a:solidFill>
                  <a:srgbClr val="FFFFFF"/>
                </a:solidFill>
                <a:latin typeface="Times New Roman"/>
                <a:ea typeface="Cambria"/>
                <a:cs typeface="Times New Roman"/>
              </a:rPr>
              <a:t>16 </a:t>
            </a:r>
            <a:r>
              <a:rPr lang="en-US" sz="2800" dirty="0" smtClean="0">
                <a:solidFill>
                  <a:srgbClr val="FFFFFF"/>
                </a:solidFill>
                <a:latin typeface="Times New Roman"/>
                <a:ea typeface="Cambria"/>
                <a:cs typeface="Times New Roman"/>
              </a:rPr>
              <a:t>Paul came also to </a:t>
            </a:r>
            <a:r>
              <a:rPr lang="en-US" sz="2800" dirty="0" err="1" smtClean="0">
                <a:solidFill>
                  <a:srgbClr val="FFFFFF"/>
                </a:solidFill>
                <a:latin typeface="Times New Roman"/>
                <a:ea typeface="Cambria"/>
                <a:cs typeface="Times New Roman"/>
              </a:rPr>
              <a:t>Derbe</a:t>
            </a:r>
            <a:r>
              <a:rPr lang="en-US" sz="2800" dirty="0" smtClean="0">
                <a:solidFill>
                  <a:srgbClr val="FFFFFF"/>
                </a:solidFill>
                <a:latin typeface="Times New Roman"/>
                <a:ea typeface="Cambria"/>
                <a:cs typeface="Times New Roman"/>
              </a:rPr>
              <a:t> and to </a:t>
            </a:r>
            <a:r>
              <a:rPr lang="en-US" sz="2800" dirty="0" err="1" smtClean="0">
                <a:solidFill>
                  <a:srgbClr val="FFFFFF"/>
                </a:solidFill>
                <a:latin typeface="Times New Roman"/>
                <a:ea typeface="Cambria"/>
                <a:cs typeface="Times New Roman"/>
              </a:rPr>
              <a:t>Lystra</a:t>
            </a:r>
            <a:r>
              <a:rPr lang="en-US" sz="2800" dirty="0" smtClean="0">
                <a:solidFill>
                  <a:srgbClr val="FFFFFF"/>
                </a:solidFill>
                <a:latin typeface="Times New Roman"/>
                <a:ea typeface="Cambria"/>
                <a:cs typeface="Times New Roman"/>
              </a:rPr>
              <a:t>. A disciple was there, named Timothy, the son of a Jewish woman who was a believer, but his father was a Greek. </a:t>
            </a:r>
            <a:r>
              <a:rPr lang="en-US" sz="2800" b="1" baseline="30000" dirty="0" smtClean="0">
                <a:solidFill>
                  <a:srgbClr val="FFFFFF"/>
                </a:solidFill>
                <a:latin typeface="Times New Roman"/>
                <a:ea typeface="Cambria"/>
                <a:cs typeface="Times New Roman"/>
              </a:rPr>
              <a:t>2 </a:t>
            </a:r>
            <a:r>
              <a:rPr lang="en-US" sz="2800" dirty="0" smtClean="0">
                <a:solidFill>
                  <a:srgbClr val="FFFFFF"/>
                </a:solidFill>
                <a:latin typeface="Times New Roman"/>
                <a:ea typeface="Cambria"/>
                <a:cs typeface="Times New Roman"/>
              </a:rPr>
              <a:t>He was well spoken of by the brothers at </a:t>
            </a:r>
            <a:r>
              <a:rPr lang="en-US" sz="2800" dirty="0" err="1" smtClean="0">
                <a:solidFill>
                  <a:srgbClr val="FFFFFF"/>
                </a:solidFill>
                <a:latin typeface="Times New Roman"/>
                <a:ea typeface="Cambria"/>
                <a:cs typeface="Times New Roman"/>
              </a:rPr>
              <a:t>Lystra</a:t>
            </a:r>
            <a:r>
              <a:rPr lang="en-US" sz="2800" dirty="0" smtClean="0">
                <a:solidFill>
                  <a:srgbClr val="FFFFFF"/>
                </a:solidFill>
                <a:latin typeface="Times New Roman"/>
                <a:ea typeface="Cambria"/>
                <a:cs typeface="Times New Roman"/>
              </a:rPr>
              <a:t> and </a:t>
            </a:r>
            <a:r>
              <a:rPr lang="en-US" sz="2800" dirty="0" err="1" smtClean="0">
                <a:solidFill>
                  <a:srgbClr val="FFFFFF"/>
                </a:solidFill>
                <a:latin typeface="Times New Roman"/>
                <a:ea typeface="Cambria"/>
                <a:cs typeface="Times New Roman"/>
              </a:rPr>
              <a:t>Iconium</a:t>
            </a:r>
            <a:r>
              <a:rPr lang="en-US" sz="2800" dirty="0" smtClean="0">
                <a:solidFill>
                  <a:srgbClr val="FFFFFF"/>
                </a:solidFill>
                <a:latin typeface="Times New Roman"/>
                <a:ea typeface="Cambria"/>
                <a:cs typeface="Times New Roman"/>
              </a:rPr>
              <a:t>. </a:t>
            </a:r>
            <a:r>
              <a:rPr lang="en-US" sz="2800" b="1" baseline="30000" dirty="0" smtClean="0">
                <a:solidFill>
                  <a:srgbClr val="FFFFFF"/>
                </a:solidFill>
                <a:latin typeface="Times New Roman"/>
                <a:ea typeface="Cambria"/>
                <a:cs typeface="Times New Roman"/>
              </a:rPr>
              <a:t>3 </a:t>
            </a:r>
            <a:r>
              <a:rPr lang="en-US" sz="2800" dirty="0" smtClean="0">
                <a:solidFill>
                  <a:srgbClr val="FFFFFF"/>
                </a:solidFill>
                <a:latin typeface="Times New Roman"/>
                <a:ea typeface="Cambria"/>
                <a:cs typeface="Times New Roman"/>
              </a:rPr>
              <a:t>Paul wanted Timothy to accompany him, and he took him and circumcised him because of the Jews who were in those places, for they all knew that his father was a Greek. </a:t>
            </a:r>
            <a:r>
              <a:rPr lang="en-US" sz="2800" b="1" baseline="30000" dirty="0" smtClean="0">
                <a:solidFill>
                  <a:srgbClr val="FFFFFF"/>
                </a:solidFill>
                <a:latin typeface="Times New Roman"/>
                <a:ea typeface="Cambria"/>
                <a:cs typeface="Times New Roman"/>
              </a:rPr>
              <a:t>4 </a:t>
            </a:r>
            <a:r>
              <a:rPr lang="en-US" sz="2800" dirty="0" smtClean="0">
                <a:solidFill>
                  <a:srgbClr val="FFFFFF"/>
                </a:solidFill>
                <a:latin typeface="Times New Roman"/>
                <a:ea typeface="Cambria"/>
                <a:cs typeface="Times New Roman"/>
              </a:rPr>
              <a:t>As they went on their way through the cities, they delivered to them for observance the decisions that had been reached by the apostles and elders who were in Jerusalem. </a:t>
            </a:r>
            <a:r>
              <a:rPr lang="en-US" sz="2800" b="1" baseline="30000" dirty="0" smtClean="0">
                <a:solidFill>
                  <a:srgbClr val="FFFFFF"/>
                </a:solidFill>
                <a:latin typeface="Times New Roman"/>
                <a:ea typeface="Cambria"/>
                <a:cs typeface="Times New Roman"/>
              </a:rPr>
              <a:t>5 </a:t>
            </a:r>
            <a:r>
              <a:rPr lang="en-US" sz="2800" dirty="0" smtClean="0">
                <a:solidFill>
                  <a:srgbClr val="FFFFFF"/>
                </a:solidFill>
                <a:latin typeface="Times New Roman"/>
                <a:ea typeface="Cambria"/>
                <a:cs typeface="Times New Roman"/>
              </a:rPr>
              <a:t>So the churches were strengthened in the faith, and they increased in numbers daily. </a:t>
            </a:r>
            <a:endParaRPr lang="en-AU" sz="2800"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4832093"/>
          </a:xfrm>
          <a:prstGeom prst="rect">
            <a:avLst/>
          </a:prstGeom>
          <a:noFill/>
          <a:ln w="9525">
            <a:noFill/>
            <a:miter lim="800000"/>
            <a:headEnd/>
            <a:tailEnd/>
          </a:ln>
        </p:spPr>
        <p:txBody>
          <a:bodyPr wrap="square">
            <a:prstTxWarp prst="textNoShape">
              <a:avLst/>
            </a:prstTxWarp>
            <a:spAutoFit/>
          </a:bodyPr>
          <a:lstStyle/>
          <a:p>
            <a:r>
              <a:rPr lang="en-US" sz="2800" b="1" baseline="30000" dirty="0" smtClean="0">
                <a:solidFill>
                  <a:srgbClr val="FFFFFF"/>
                </a:solidFill>
                <a:latin typeface="Times New Roman"/>
                <a:ea typeface="Cambria"/>
                <a:cs typeface="Times New Roman"/>
              </a:rPr>
              <a:t>6 </a:t>
            </a:r>
            <a:r>
              <a:rPr lang="en-US" sz="2800" dirty="0" smtClean="0">
                <a:solidFill>
                  <a:srgbClr val="FFFFFF"/>
                </a:solidFill>
                <a:latin typeface="Times New Roman"/>
                <a:ea typeface="Cambria"/>
                <a:cs typeface="Times New Roman"/>
              </a:rPr>
              <a:t>And they went through the region of Phrygia and Galatia, having been forbidden by the Holy Spirit to speak the word in Asia. </a:t>
            </a:r>
            <a:r>
              <a:rPr lang="en-US" sz="2800" b="1" baseline="30000" dirty="0" smtClean="0">
                <a:solidFill>
                  <a:srgbClr val="FFFFFF"/>
                </a:solidFill>
                <a:latin typeface="Times New Roman"/>
                <a:ea typeface="Cambria"/>
                <a:cs typeface="Times New Roman"/>
              </a:rPr>
              <a:t>7 </a:t>
            </a:r>
            <a:r>
              <a:rPr lang="en-US" sz="2800" dirty="0" smtClean="0">
                <a:solidFill>
                  <a:srgbClr val="FFFFFF"/>
                </a:solidFill>
                <a:latin typeface="Times New Roman"/>
                <a:ea typeface="Cambria"/>
                <a:cs typeface="Times New Roman"/>
              </a:rPr>
              <a:t>And when they had come up to </a:t>
            </a:r>
            <a:r>
              <a:rPr lang="en-US" sz="2800" dirty="0" err="1" smtClean="0">
                <a:solidFill>
                  <a:srgbClr val="FFFFFF"/>
                </a:solidFill>
                <a:latin typeface="Times New Roman"/>
                <a:ea typeface="Cambria"/>
                <a:cs typeface="Times New Roman"/>
              </a:rPr>
              <a:t>Mysia</a:t>
            </a:r>
            <a:r>
              <a:rPr lang="en-US" sz="2800" dirty="0" smtClean="0">
                <a:solidFill>
                  <a:srgbClr val="FFFFFF"/>
                </a:solidFill>
                <a:latin typeface="Times New Roman"/>
                <a:ea typeface="Cambria"/>
                <a:cs typeface="Times New Roman"/>
              </a:rPr>
              <a:t>, they attempted to go into Bithynia, but the Spirit of Jesus did not allow them. </a:t>
            </a:r>
            <a:r>
              <a:rPr lang="en-US" sz="2800" b="1" baseline="30000" dirty="0" smtClean="0">
                <a:solidFill>
                  <a:srgbClr val="FFFFFF"/>
                </a:solidFill>
                <a:latin typeface="Times New Roman"/>
                <a:ea typeface="Cambria"/>
                <a:cs typeface="Times New Roman"/>
              </a:rPr>
              <a:t>8 </a:t>
            </a:r>
            <a:r>
              <a:rPr lang="en-US" sz="2800" dirty="0" smtClean="0">
                <a:solidFill>
                  <a:srgbClr val="FFFFFF"/>
                </a:solidFill>
                <a:latin typeface="Times New Roman"/>
                <a:ea typeface="Cambria"/>
                <a:cs typeface="Times New Roman"/>
              </a:rPr>
              <a:t>So, passing by </a:t>
            </a:r>
            <a:r>
              <a:rPr lang="en-US" sz="2800" dirty="0" err="1" smtClean="0">
                <a:solidFill>
                  <a:srgbClr val="FFFFFF"/>
                </a:solidFill>
                <a:latin typeface="Times New Roman"/>
                <a:ea typeface="Cambria"/>
                <a:cs typeface="Times New Roman"/>
              </a:rPr>
              <a:t>Mysia</a:t>
            </a:r>
            <a:r>
              <a:rPr lang="en-US" sz="2800" dirty="0" smtClean="0">
                <a:solidFill>
                  <a:srgbClr val="FFFFFF"/>
                </a:solidFill>
                <a:latin typeface="Times New Roman"/>
                <a:ea typeface="Cambria"/>
                <a:cs typeface="Times New Roman"/>
              </a:rPr>
              <a:t>, they went down to Troas. </a:t>
            </a:r>
            <a:r>
              <a:rPr lang="en-US" sz="2800" b="1" baseline="30000" dirty="0" smtClean="0">
                <a:solidFill>
                  <a:srgbClr val="FFFFFF"/>
                </a:solidFill>
                <a:latin typeface="Times New Roman"/>
                <a:ea typeface="Cambria"/>
                <a:cs typeface="Times New Roman"/>
              </a:rPr>
              <a:t>9 </a:t>
            </a:r>
            <a:r>
              <a:rPr lang="en-US" sz="2800" dirty="0" smtClean="0">
                <a:solidFill>
                  <a:srgbClr val="FFFFFF"/>
                </a:solidFill>
                <a:latin typeface="Times New Roman"/>
                <a:ea typeface="Cambria"/>
                <a:cs typeface="Times New Roman"/>
              </a:rPr>
              <a:t>And a vision appeared to Paul in the night: a man of Macedonia was standing there, urging him and saying, “Come over to Macedonia and help us.” </a:t>
            </a:r>
            <a:r>
              <a:rPr lang="en-US" sz="2800" b="1" baseline="30000" dirty="0" smtClean="0">
                <a:solidFill>
                  <a:srgbClr val="FFFFFF"/>
                </a:solidFill>
                <a:latin typeface="Times New Roman"/>
                <a:ea typeface="Cambria"/>
                <a:cs typeface="Times New Roman"/>
              </a:rPr>
              <a:t>10 </a:t>
            </a:r>
            <a:r>
              <a:rPr lang="en-US" sz="2800" dirty="0" smtClean="0">
                <a:solidFill>
                  <a:srgbClr val="FFFFFF"/>
                </a:solidFill>
                <a:latin typeface="Times New Roman"/>
                <a:ea typeface="Cambria"/>
                <a:cs typeface="Times New Roman"/>
              </a:rPr>
              <a:t>And when Paul had seen the vision, immediately we sought to go on into Macedonia, concluding that God had called us to preach the gospel to them. </a:t>
            </a:r>
            <a:endParaRPr lang="en-AU" sz="2800"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5493811"/>
          </a:xfrm>
          <a:prstGeom prst="rect">
            <a:avLst/>
          </a:prstGeom>
          <a:noFill/>
          <a:ln w="9525">
            <a:noFill/>
            <a:miter lim="800000"/>
            <a:headEnd/>
            <a:tailEnd/>
          </a:ln>
        </p:spPr>
        <p:txBody>
          <a:bodyPr wrap="square">
            <a:prstTxWarp prst="textNoShape">
              <a:avLst/>
            </a:prstTxWarp>
            <a:spAutoFit/>
          </a:bodyPr>
          <a:lstStyle/>
          <a:p>
            <a:pPr>
              <a:spcAft>
                <a:spcPts val="0"/>
              </a:spcAft>
            </a:pPr>
            <a:r>
              <a:rPr lang="en-US" sz="2700" b="1" baseline="30000" dirty="0" smtClean="0">
                <a:solidFill>
                  <a:srgbClr val="FFFFFF"/>
                </a:solidFill>
                <a:latin typeface="Times New Roman"/>
                <a:ea typeface="Cambria"/>
                <a:cs typeface="Times New Roman"/>
              </a:rPr>
              <a:t>11 </a:t>
            </a:r>
            <a:r>
              <a:rPr lang="en-US" sz="2700" dirty="0" smtClean="0">
                <a:solidFill>
                  <a:srgbClr val="FFFFFF"/>
                </a:solidFill>
                <a:latin typeface="Times New Roman"/>
                <a:ea typeface="Cambria"/>
                <a:cs typeface="Times New Roman"/>
              </a:rPr>
              <a:t>So, setting sail from Troas, we made a direct voyage to Samothrace, and the following day to </a:t>
            </a:r>
            <a:r>
              <a:rPr lang="en-US" sz="2700" dirty="0" err="1" smtClean="0">
                <a:solidFill>
                  <a:srgbClr val="FFFFFF"/>
                </a:solidFill>
                <a:latin typeface="Times New Roman"/>
                <a:ea typeface="Cambria"/>
                <a:cs typeface="Times New Roman"/>
              </a:rPr>
              <a:t>Neapolis</a:t>
            </a:r>
            <a:r>
              <a:rPr lang="en-US" sz="2700" dirty="0" smtClean="0">
                <a:solidFill>
                  <a:srgbClr val="FFFFFF"/>
                </a:solidFill>
                <a:latin typeface="Times New Roman"/>
                <a:ea typeface="Cambria"/>
                <a:cs typeface="Times New Roman"/>
              </a:rPr>
              <a:t>, </a:t>
            </a:r>
            <a:r>
              <a:rPr lang="en-US" sz="2700" b="1" baseline="30000" dirty="0" smtClean="0">
                <a:solidFill>
                  <a:srgbClr val="FFFFFF"/>
                </a:solidFill>
                <a:latin typeface="Times New Roman"/>
                <a:ea typeface="Cambria"/>
                <a:cs typeface="Times New Roman"/>
              </a:rPr>
              <a:t>12 </a:t>
            </a:r>
            <a:r>
              <a:rPr lang="en-US" sz="2700" dirty="0" smtClean="0">
                <a:solidFill>
                  <a:srgbClr val="FFFFFF"/>
                </a:solidFill>
                <a:latin typeface="Times New Roman"/>
                <a:ea typeface="Cambria"/>
                <a:cs typeface="Times New Roman"/>
              </a:rPr>
              <a:t>and from there to Philippi, which is a leading city of the district of Macedonia and a Roman colony. We remained in this city some days. </a:t>
            </a:r>
            <a:r>
              <a:rPr lang="en-US" sz="2700" b="1" baseline="30000" dirty="0" smtClean="0">
                <a:solidFill>
                  <a:srgbClr val="FFFFFF"/>
                </a:solidFill>
                <a:latin typeface="Times New Roman"/>
                <a:ea typeface="Cambria"/>
                <a:cs typeface="Times New Roman"/>
              </a:rPr>
              <a:t>13 </a:t>
            </a:r>
            <a:r>
              <a:rPr lang="en-US" sz="2700" dirty="0" smtClean="0">
                <a:solidFill>
                  <a:srgbClr val="FFFFFF"/>
                </a:solidFill>
                <a:latin typeface="Times New Roman"/>
                <a:ea typeface="Cambria"/>
                <a:cs typeface="Times New Roman"/>
              </a:rPr>
              <a:t>And on the Sabbath day we went outside the gate to the riverside, where we supposed there was a place of prayer, and we sat down and spoke to the women who had come together. </a:t>
            </a:r>
            <a:r>
              <a:rPr lang="en-US" sz="2700" b="1" baseline="30000" dirty="0" smtClean="0">
                <a:solidFill>
                  <a:srgbClr val="FFFFFF"/>
                </a:solidFill>
                <a:latin typeface="Times New Roman"/>
                <a:ea typeface="Cambria"/>
                <a:cs typeface="Times New Roman"/>
              </a:rPr>
              <a:t>14 </a:t>
            </a:r>
            <a:r>
              <a:rPr lang="en-US" sz="2700" dirty="0" smtClean="0">
                <a:solidFill>
                  <a:srgbClr val="FFFFFF"/>
                </a:solidFill>
                <a:latin typeface="Times New Roman"/>
                <a:ea typeface="Cambria"/>
                <a:cs typeface="Times New Roman"/>
              </a:rPr>
              <a:t>One who heard us was a woman named Lydia, from the city of Thyatira, a seller of purple goods, who was a worshiper of God. The Lord opened her heart to pay attention to what was said by Paul. </a:t>
            </a:r>
            <a:r>
              <a:rPr lang="en-US" sz="2700" b="1" baseline="30000" dirty="0" smtClean="0">
                <a:solidFill>
                  <a:srgbClr val="FFFFFF"/>
                </a:solidFill>
                <a:latin typeface="Times New Roman"/>
                <a:ea typeface="Cambria"/>
                <a:cs typeface="Times New Roman"/>
              </a:rPr>
              <a:t>15 </a:t>
            </a:r>
            <a:r>
              <a:rPr lang="en-US" sz="2700" dirty="0" smtClean="0">
                <a:solidFill>
                  <a:srgbClr val="FFFFFF"/>
                </a:solidFill>
                <a:latin typeface="Times New Roman"/>
                <a:ea typeface="Cambria"/>
                <a:cs typeface="Times New Roman"/>
              </a:rPr>
              <a:t>And after she was baptized, and her household as well, she urged us, saying, “If you have judged me to be faithful to the Lord, come to my house and stay.” And she prevailed upon us.</a:t>
            </a:r>
            <a:r>
              <a:rPr lang="en-US" sz="2700" dirty="0" smtClean="0">
                <a:solidFill>
                  <a:srgbClr val="FFFFFF"/>
                </a:solidFill>
                <a:latin typeface="Times New Roman"/>
                <a:cs typeface="Times New Roman"/>
              </a:rPr>
              <a:t> </a:t>
            </a:r>
            <a:endParaRPr lang="en-AU" sz="2700" dirty="0">
              <a:solidFill>
                <a:srgbClr val="FFFFFF"/>
              </a:solidFill>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extBox 14"/>
          <p:cNvSpPr txBox="1">
            <a:spLocks noChangeArrowheads="1"/>
          </p:cNvSpPr>
          <p:nvPr/>
        </p:nvSpPr>
        <p:spPr bwMode="auto">
          <a:xfrm>
            <a:off x="152400" y="1866900"/>
            <a:ext cx="8991600" cy="707886"/>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In other areas, it’s not so easy so we have to rely on prayer; acting in faith; wisdom; discernment</a:t>
            </a:r>
            <a:endParaRPr lang="en-US" sz="2000" dirty="0">
              <a:solidFill>
                <a:srgbClr val="FFFF00"/>
              </a:solidFill>
            </a:endParaRPr>
          </a:p>
        </p:txBody>
      </p:sp>
      <p:sp>
        <p:nvSpPr>
          <p:cNvPr id="21" name="TextBox 14"/>
          <p:cNvSpPr txBox="1">
            <a:spLocks noChangeArrowheads="1"/>
          </p:cNvSpPr>
          <p:nvPr/>
        </p:nvSpPr>
        <p:spPr bwMode="auto">
          <a:xfrm>
            <a:off x="914400" y="0"/>
            <a:ext cx="7010400" cy="461665"/>
          </a:xfrm>
          <a:prstGeom prst="rect">
            <a:avLst/>
          </a:prstGeom>
          <a:noFill/>
          <a:ln w="9525">
            <a:noFill/>
            <a:miter lim="800000"/>
            <a:headEnd/>
            <a:tailEnd/>
          </a:ln>
        </p:spPr>
        <p:txBody>
          <a:bodyPr wrap="square">
            <a:prstTxWarp prst="textNoShape">
              <a:avLst/>
            </a:prstTxWarp>
            <a:spAutoFit/>
          </a:bodyPr>
          <a:lstStyle/>
          <a:p>
            <a:pPr marL="354013" indent="-354013"/>
            <a:r>
              <a:rPr lang="en-US" sz="2400" b="1" u="sng" dirty="0" smtClean="0">
                <a:solidFill>
                  <a:srgbClr val="FFFF00"/>
                </a:solidFill>
                <a:latin typeface="Times New Roman"/>
                <a:cs typeface="Times New Roman"/>
              </a:rPr>
              <a:t>Knowing and Doing the Will of God</a:t>
            </a:r>
            <a:endParaRPr lang="en-US" sz="2200" dirty="0">
              <a:solidFill>
                <a:srgbClr val="FFFFFF"/>
              </a:solidFill>
              <a:latin typeface="Times New Roman"/>
              <a:cs typeface="Times New Roman"/>
            </a:endParaRPr>
          </a:p>
        </p:txBody>
      </p:sp>
      <p:sp>
        <p:nvSpPr>
          <p:cNvPr id="9" name="TextBox 14"/>
          <p:cNvSpPr txBox="1">
            <a:spLocks noChangeArrowheads="1"/>
          </p:cNvSpPr>
          <p:nvPr/>
        </p:nvSpPr>
        <p:spPr bwMode="auto">
          <a:xfrm>
            <a:off x="1295400" y="4610100"/>
            <a:ext cx="6934200" cy="584776"/>
          </a:xfrm>
          <a:prstGeom prst="rect">
            <a:avLst/>
          </a:prstGeom>
          <a:noFill/>
          <a:ln w="9525">
            <a:noFill/>
            <a:miter lim="800000"/>
            <a:headEnd/>
            <a:tailEnd/>
          </a:ln>
        </p:spPr>
        <p:txBody>
          <a:bodyPr wrap="square">
            <a:prstTxWarp prst="textNoShape">
              <a:avLst/>
            </a:prstTxWarp>
            <a:spAutoFit/>
          </a:bodyPr>
          <a:lstStyle/>
          <a:p>
            <a:pPr marL="354013" indent="-354013"/>
            <a:r>
              <a:rPr lang="en-US" sz="3200" dirty="0" smtClean="0">
                <a:solidFill>
                  <a:srgbClr val="FFFF00"/>
                </a:solidFill>
                <a:latin typeface="Times New Roman"/>
                <a:cs typeface="Times New Roman"/>
              </a:rPr>
              <a:t>Seeking God’s Will in Mission</a:t>
            </a:r>
            <a:endParaRPr lang="en-US" sz="3200" dirty="0">
              <a:solidFill>
                <a:srgbClr val="FFFF00"/>
              </a:solidFill>
              <a:latin typeface="Times New Roman"/>
              <a:cs typeface="Times New Roman"/>
            </a:endParaRPr>
          </a:p>
        </p:txBody>
      </p:sp>
      <p:sp>
        <p:nvSpPr>
          <p:cNvPr id="13" name="TextBox 14"/>
          <p:cNvSpPr txBox="1">
            <a:spLocks noChangeArrowheads="1"/>
          </p:cNvSpPr>
          <p:nvPr/>
        </p:nvSpPr>
        <p:spPr bwMode="auto">
          <a:xfrm>
            <a:off x="152400" y="800100"/>
            <a:ext cx="4495800" cy="1107996"/>
          </a:xfrm>
          <a:prstGeom prst="rect">
            <a:avLst/>
          </a:prstGeom>
          <a:noFill/>
          <a:ln w="9525">
            <a:noFill/>
            <a:miter lim="800000"/>
            <a:headEnd/>
            <a:tailEnd/>
          </a:ln>
        </p:spPr>
        <p:txBody>
          <a:bodyPr wrap="square" numCol="1">
            <a:prstTxWarp prst="textNoShape">
              <a:avLst/>
            </a:prstTxWarp>
            <a:spAutoFit/>
          </a:bodyPr>
          <a:lstStyle/>
          <a:p>
            <a:pPr marL="184150" indent="-184150">
              <a:buFont typeface="Arial"/>
              <a:buChar char="•"/>
            </a:pPr>
            <a:r>
              <a:rPr lang="en-US" sz="2200" dirty="0" smtClean="0">
                <a:solidFill>
                  <a:schemeClr val="bg1"/>
                </a:solidFill>
                <a:latin typeface="Times New Roman"/>
                <a:cs typeface="Times New Roman"/>
              </a:rPr>
              <a:t>Believe in Jesus</a:t>
            </a:r>
          </a:p>
          <a:p>
            <a:pPr marL="184150" indent="-184150">
              <a:buFont typeface="Arial"/>
              <a:buChar char="•"/>
            </a:pPr>
            <a:r>
              <a:rPr lang="en-US" sz="2200" dirty="0" smtClean="0">
                <a:solidFill>
                  <a:schemeClr val="bg1"/>
                </a:solidFill>
                <a:latin typeface="Times New Roman"/>
                <a:cs typeface="Times New Roman"/>
              </a:rPr>
              <a:t>Submit to Christ as Lord</a:t>
            </a:r>
          </a:p>
          <a:p>
            <a:pPr marL="184150" indent="-184150">
              <a:buFont typeface="Arial"/>
              <a:buChar char="•"/>
            </a:pPr>
            <a:r>
              <a:rPr lang="en-US" sz="2200" dirty="0" smtClean="0">
                <a:solidFill>
                  <a:schemeClr val="bg1"/>
                </a:solidFill>
                <a:latin typeface="Times New Roman"/>
                <a:cs typeface="Times New Roman"/>
              </a:rPr>
              <a:t>In love, obey God’s commandments</a:t>
            </a:r>
          </a:p>
        </p:txBody>
      </p:sp>
      <p:sp>
        <p:nvSpPr>
          <p:cNvPr id="8" name="TextBox 7"/>
          <p:cNvSpPr txBox="1"/>
          <p:nvPr/>
        </p:nvSpPr>
        <p:spPr>
          <a:xfrm>
            <a:off x="0" y="419100"/>
            <a:ext cx="9144000" cy="461665"/>
          </a:xfrm>
          <a:prstGeom prst="rect">
            <a:avLst/>
          </a:prstGeom>
          <a:noFill/>
        </p:spPr>
        <p:txBody>
          <a:bodyPr wrap="square" rtlCol="0">
            <a:spAutoFit/>
          </a:bodyPr>
          <a:lstStyle/>
          <a:p>
            <a:pPr marL="1790700" indent="-1790700"/>
            <a:r>
              <a:rPr lang="en-US" sz="2400" dirty="0" smtClean="0">
                <a:solidFill>
                  <a:srgbClr val="FFFF00"/>
                </a:solidFill>
                <a:latin typeface="Times New Roman"/>
                <a:cs typeface="Times New Roman"/>
              </a:rPr>
              <a:t>In some matters, it’s easy to know the will of God</a:t>
            </a:r>
            <a:endParaRPr lang="en-US" sz="2400" dirty="0">
              <a:solidFill>
                <a:srgbClr val="FFFF00"/>
              </a:solidFill>
              <a:latin typeface="Times New Roman"/>
              <a:cs typeface="Times New Roman"/>
            </a:endParaRPr>
          </a:p>
        </p:txBody>
      </p:sp>
      <p:sp>
        <p:nvSpPr>
          <p:cNvPr id="10" name="TextBox 9"/>
          <p:cNvSpPr txBox="1"/>
          <p:nvPr/>
        </p:nvSpPr>
        <p:spPr>
          <a:xfrm>
            <a:off x="152400" y="2857500"/>
            <a:ext cx="8830663" cy="1200328"/>
          </a:xfrm>
          <a:prstGeom prst="rect">
            <a:avLst/>
          </a:prstGeom>
          <a:noFill/>
          <a:ln>
            <a:solidFill>
              <a:schemeClr val="bg1"/>
            </a:solidFill>
          </a:ln>
        </p:spPr>
        <p:txBody>
          <a:bodyPr wrap="none" rtlCol="0">
            <a:spAutoFit/>
          </a:bodyPr>
          <a:lstStyle/>
          <a:p>
            <a:pPr algn="ctr"/>
            <a:r>
              <a:rPr lang="en-US" sz="2400" dirty="0" smtClean="0">
                <a:solidFill>
                  <a:srgbClr val="FFFFFF"/>
                </a:solidFill>
                <a:latin typeface="Times New Roman"/>
                <a:cs typeface="Times New Roman"/>
              </a:rPr>
              <a:t>It all begins with handing it over to God.  If Jesus is Lord,</a:t>
            </a:r>
          </a:p>
          <a:p>
            <a:pPr algn="ctr"/>
            <a:r>
              <a:rPr lang="en-US" sz="2400" dirty="0" smtClean="0">
                <a:solidFill>
                  <a:srgbClr val="FFFFFF"/>
                </a:solidFill>
                <a:latin typeface="Times New Roman"/>
                <a:cs typeface="Times New Roman"/>
              </a:rPr>
              <a:t>everything I have and everything I’m responsible for, belongs to Jesus</a:t>
            </a:r>
          </a:p>
          <a:p>
            <a:pPr algn="ctr"/>
            <a:r>
              <a:rPr lang="en-US" sz="2400" dirty="0" smtClean="0">
                <a:solidFill>
                  <a:srgbClr val="FFFFFF"/>
                </a:solidFill>
                <a:latin typeface="Times New Roman"/>
                <a:cs typeface="Times New Roman"/>
              </a:rPr>
              <a:t>Therefore every major decision is a Kingdom of God decision.</a:t>
            </a:r>
            <a:endParaRPr lang="en-US" sz="2400" dirty="0">
              <a:solidFill>
                <a:srgbClr val="FFFFFF"/>
              </a:solidFill>
              <a:latin typeface="Times New Roman"/>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3" grpId="0" build="allAtOnce"/>
      <p:bldP spid="8" grpId="0" build="p"/>
      <p:bldP spid="10"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extBox 14"/>
          <p:cNvSpPr txBox="1">
            <a:spLocks noChangeArrowheads="1"/>
          </p:cNvSpPr>
          <p:nvPr/>
        </p:nvSpPr>
        <p:spPr bwMode="auto">
          <a:xfrm>
            <a:off x="0" y="8763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we’re left wondering</a:t>
            </a:r>
            <a:endParaRPr lang="en-US" sz="2000" dirty="0">
              <a:solidFill>
                <a:srgbClr val="FFFF00"/>
              </a:solidFill>
            </a:endParaRPr>
          </a:p>
        </p:txBody>
      </p:sp>
      <p:sp>
        <p:nvSpPr>
          <p:cNvPr id="21" name="TextBox 14"/>
          <p:cNvSpPr txBox="1">
            <a:spLocks noChangeArrowheads="1"/>
          </p:cNvSpPr>
          <p:nvPr/>
        </p:nvSpPr>
        <p:spPr bwMode="auto">
          <a:xfrm>
            <a:off x="914400" y="0"/>
            <a:ext cx="7010400" cy="461665"/>
          </a:xfrm>
          <a:prstGeom prst="rect">
            <a:avLst/>
          </a:prstGeom>
          <a:noFill/>
          <a:ln w="9525">
            <a:noFill/>
            <a:miter lim="800000"/>
            <a:headEnd/>
            <a:tailEnd/>
          </a:ln>
        </p:spPr>
        <p:txBody>
          <a:bodyPr wrap="square">
            <a:prstTxWarp prst="textNoShape">
              <a:avLst/>
            </a:prstTxWarp>
            <a:spAutoFit/>
          </a:bodyPr>
          <a:lstStyle/>
          <a:p>
            <a:pPr marL="354013" indent="-354013"/>
            <a:r>
              <a:rPr lang="en-US" sz="2400" b="1" u="sng" dirty="0" smtClean="0">
                <a:solidFill>
                  <a:srgbClr val="FFFF00"/>
                </a:solidFill>
                <a:latin typeface="Times New Roman"/>
                <a:cs typeface="Times New Roman"/>
              </a:rPr>
              <a:t>Knowing and Doing the Will of God in Mission</a:t>
            </a:r>
            <a:endParaRPr lang="en-US" sz="2200" dirty="0">
              <a:solidFill>
                <a:srgbClr val="FFFFFF"/>
              </a:solidFill>
              <a:latin typeface="Times New Roman"/>
              <a:cs typeface="Times New Roman"/>
            </a:endParaRPr>
          </a:p>
        </p:txBody>
      </p:sp>
      <p:sp>
        <p:nvSpPr>
          <p:cNvPr id="8" name="TextBox 7"/>
          <p:cNvSpPr txBox="1"/>
          <p:nvPr/>
        </p:nvSpPr>
        <p:spPr>
          <a:xfrm>
            <a:off x="1676400" y="419100"/>
            <a:ext cx="7467600" cy="461665"/>
          </a:xfrm>
          <a:prstGeom prst="rect">
            <a:avLst/>
          </a:prstGeom>
          <a:noFill/>
        </p:spPr>
        <p:txBody>
          <a:bodyPr wrap="square" rtlCol="0">
            <a:spAutoFit/>
          </a:bodyPr>
          <a:lstStyle/>
          <a:p>
            <a:pPr marL="1790700" indent="-1790700"/>
            <a:r>
              <a:rPr lang="en-US" sz="2400" dirty="0" smtClean="0">
                <a:solidFill>
                  <a:srgbClr val="FFFF00"/>
                </a:solidFill>
                <a:latin typeface="Times New Roman"/>
                <a:cs typeface="Times New Roman"/>
              </a:rPr>
              <a:t>The Lord rarely lays out a full plan for us</a:t>
            </a:r>
            <a:endParaRPr lang="en-US" sz="2400" dirty="0">
              <a:solidFill>
                <a:srgbClr val="FFFF00"/>
              </a:solidFill>
              <a:latin typeface="Times New Roman"/>
              <a:cs typeface="Times New Roman"/>
            </a:endParaRPr>
          </a:p>
        </p:txBody>
      </p:sp>
      <p:sp>
        <p:nvSpPr>
          <p:cNvPr id="11" name="TextBox 14"/>
          <p:cNvSpPr txBox="1">
            <a:spLocks noChangeArrowheads="1"/>
          </p:cNvSpPr>
          <p:nvPr/>
        </p:nvSpPr>
        <p:spPr bwMode="auto">
          <a:xfrm>
            <a:off x="0" y="19431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we have to ‘feel our way’</a:t>
            </a:r>
            <a:endParaRPr lang="en-US" sz="2000" dirty="0">
              <a:solidFill>
                <a:srgbClr val="FFFF00"/>
              </a:solidFill>
            </a:endParaRPr>
          </a:p>
        </p:txBody>
      </p:sp>
      <p:sp>
        <p:nvSpPr>
          <p:cNvPr id="12" name="TextBox 14"/>
          <p:cNvSpPr txBox="1">
            <a:spLocks noChangeArrowheads="1"/>
          </p:cNvSpPr>
          <p:nvPr/>
        </p:nvSpPr>
        <p:spPr bwMode="auto">
          <a:xfrm>
            <a:off x="0" y="30099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Sometimes He will give us a clear direction (but only up to a point)</a:t>
            </a:r>
            <a:endParaRPr lang="en-US" sz="2000" dirty="0">
              <a:solidFill>
                <a:srgbClr val="FFFF00"/>
              </a:solidFill>
            </a:endParaRPr>
          </a:p>
        </p:txBody>
      </p:sp>
      <p:sp>
        <p:nvSpPr>
          <p:cNvPr id="14" name="TextBox 14"/>
          <p:cNvSpPr txBox="1">
            <a:spLocks noChangeArrowheads="1"/>
          </p:cNvSpPr>
          <p:nvPr/>
        </p:nvSpPr>
        <p:spPr bwMode="auto">
          <a:xfrm>
            <a:off x="0" y="407670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Never be so committed to our plans that we’re closed to re-direction</a:t>
            </a:r>
            <a:endParaRPr lang="en-US" sz="2000" dirty="0">
              <a:solidFill>
                <a:srgbClr val="FFFF00"/>
              </a:solidFill>
            </a:endParaRPr>
          </a:p>
        </p:txBody>
      </p:sp>
      <p:sp>
        <p:nvSpPr>
          <p:cNvPr id="15" name="TextBox 14"/>
          <p:cNvSpPr txBox="1">
            <a:spLocks noChangeArrowheads="1"/>
          </p:cNvSpPr>
          <p:nvPr/>
        </p:nvSpPr>
        <p:spPr bwMode="auto">
          <a:xfrm>
            <a:off x="0" y="5314890"/>
            <a:ext cx="8991600" cy="400110"/>
          </a:xfrm>
          <a:prstGeom prst="rect">
            <a:avLst/>
          </a:prstGeom>
          <a:noFill/>
          <a:ln w="9525">
            <a:noFill/>
            <a:miter lim="800000"/>
            <a:headEnd/>
            <a:tailEnd/>
          </a:ln>
        </p:spPr>
        <p:txBody>
          <a:bodyPr wrap="square">
            <a:prstTxWarp prst="textNoShape">
              <a:avLst/>
            </a:prstTxWarp>
            <a:spAutoFit/>
          </a:bodyPr>
          <a:lstStyle/>
          <a:p>
            <a:pPr marL="354013" indent="-354013"/>
            <a:r>
              <a:rPr lang="en-US" sz="2000" dirty="0" smtClean="0">
                <a:solidFill>
                  <a:srgbClr val="FFFF00"/>
                </a:solidFill>
              </a:rPr>
              <a:t>Never will our walk with God be characterised by inactivity.</a:t>
            </a:r>
            <a:endParaRPr lang="en-US" sz="2000" dirty="0">
              <a:solidFill>
                <a:srgbClr val="FFFF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Map Paul and Barnabas missionary journey.jpg"/>
          <p:cNvPicPr>
            <a:picLocks noChangeAspect="1"/>
          </p:cNvPicPr>
          <p:nvPr/>
        </p:nvPicPr>
        <p:blipFill>
          <a:blip r:embed="rId2"/>
          <a:stretch>
            <a:fillRect/>
          </a:stretch>
        </p:blipFill>
        <p:spPr>
          <a:xfrm>
            <a:off x="1" y="0"/>
            <a:ext cx="9144000" cy="860966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18588</TotalTime>
  <Words>1242</Words>
  <Application>Microsoft Macintosh PowerPoint</Application>
  <PresentationFormat>On-screen Show (16:10)</PresentationFormat>
  <Paragraphs>65</Paragraphs>
  <Slides>14</Slides>
  <Notes>2</Notes>
  <HiddenSlides>0</HiddenSlides>
  <MMClips>0</MMClips>
  <ScaleCrop>false</ScaleCrop>
  <HeadingPairs>
    <vt:vector size="4" baseType="variant">
      <vt:variant>
        <vt:lpstr>Design Template</vt:lpstr>
      </vt:variant>
      <vt:variant>
        <vt:i4>1</vt:i4>
      </vt:variant>
      <vt:variant>
        <vt:lpstr>Slide Titles</vt:lpstr>
      </vt:variant>
      <vt:variant>
        <vt:i4>14</vt:i4>
      </vt:variant>
    </vt:vector>
  </HeadingPairs>
  <TitlesOfParts>
    <vt:vector size="1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UC Queensland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 Brumpton</dc:creator>
  <cp:lastModifiedBy>Michael Brumpton</cp:lastModifiedBy>
  <cp:revision>152</cp:revision>
  <cp:lastPrinted>2015-07-09T05:59:28Z</cp:lastPrinted>
  <dcterms:created xsi:type="dcterms:W3CDTF">2015-07-09T06:49:55Z</dcterms:created>
  <dcterms:modified xsi:type="dcterms:W3CDTF">2015-07-09T07:14:55Z</dcterms:modified>
</cp:coreProperties>
</file>